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sldIdLst>
    <p:sldId id="256" r:id="rId2"/>
    <p:sldId id="27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5" r:id="rId17"/>
    <p:sldId id="270" r:id="rId18"/>
    <p:sldId id="271" r:id="rId19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276"/>
  </p:normalViewPr>
  <p:slideViewPr>
    <p:cSldViewPr snapToGrid="0">
      <p:cViewPr varScale="1">
        <p:scale>
          <a:sx n="119" d="100"/>
          <a:sy n="119" d="100"/>
        </p:scale>
        <p:origin x="5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6" Type="http://schemas.openxmlformats.org/officeDocument/2006/relationships/image" Target="../media/image18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6" Type="http://schemas.openxmlformats.org/officeDocument/2006/relationships/image" Target="../media/image18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9505B8-AA26-47FD-B99E-E35FF499D5A7}" type="doc">
      <dgm:prSet loTypeId="urn:microsoft.com/office/officeart/2008/layout/LinedList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7C048DB8-FC14-4EC2-9464-D8BFA8813C32}">
      <dgm:prSet/>
      <dgm:spPr/>
      <dgm:t>
        <a:bodyPr/>
        <a:lstStyle/>
        <a:p>
          <a:r>
            <a:rPr lang="fr-FR" dirty="0"/>
            <a:t>Project Description &amp; Planning</a:t>
          </a:r>
          <a:endParaRPr lang="en-US" dirty="0"/>
        </a:p>
      </dgm:t>
    </dgm:pt>
    <dgm:pt modelId="{3C8E2B5D-3F3F-4937-8287-F277CC222C5F}" type="parTrans" cxnId="{96061ACA-AF5E-4D5F-BD60-C6FB459CFEBA}">
      <dgm:prSet/>
      <dgm:spPr/>
      <dgm:t>
        <a:bodyPr/>
        <a:lstStyle/>
        <a:p>
          <a:endParaRPr lang="en-US"/>
        </a:p>
      </dgm:t>
    </dgm:pt>
    <dgm:pt modelId="{F5AA7646-A24E-4CB6-94A5-8936E0745D53}" type="sibTrans" cxnId="{96061ACA-AF5E-4D5F-BD60-C6FB459CFEBA}">
      <dgm:prSet/>
      <dgm:spPr/>
      <dgm:t>
        <a:bodyPr/>
        <a:lstStyle/>
        <a:p>
          <a:endParaRPr lang="en-US"/>
        </a:p>
      </dgm:t>
    </dgm:pt>
    <dgm:pt modelId="{9E615CF5-46D0-4A12-B344-4479F2BE607A}">
      <dgm:prSet/>
      <dgm:spPr/>
      <dgm:t>
        <a:bodyPr/>
        <a:lstStyle/>
        <a:p>
          <a:r>
            <a:rPr lang="fr-FR"/>
            <a:t>Data Collection &amp; Data Cleaning</a:t>
          </a:r>
          <a:endParaRPr lang="en-US"/>
        </a:p>
      </dgm:t>
    </dgm:pt>
    <dgm:pt modelId="{D9E2BF2D-C2BC-4048-8DF6-B32E009DFD81}" type="parTrans" cxnId="{713E674D-057D-4605-993F-1B3F39491377}">
      <dgm:prSet/>
      <dgm:spPr/>
      <dgm:t>
        <a:bodyPr/>
        <a:lstStyle/>
        <a:p>
          <a:endParaRPr lang="en-US"/>
        </a:p>
      </dgm:t>
    </dgm:pt>
    <dgm:pt modelId="{FF2129F2-CB61-4FAC-BFEF-EBF82AC47A90}" type="sibTrans" cxnId="{713E674D-057D-4605-993F-1B3F39491377}">
      <dgm:prSet/>
      <dgm:spPr/>
      <dgm:t>
        <a:bodyPr/>
        <a:lstStyle/>
        <a:p>
          <a:endParaRPr lang="en-US"/>
        </a:p>
      </dgm:t>
    </dgm:pt>
    <dgm:pt modelId="{6173677D-F6D7-4B61-B7D2-D7850EB8BC67}">
      <dgm:prSet/>
      <dgm:spPr/>
      <dgm:t>
        <a:bodyPr/>
        <a:lstStyle/>
        <a:p>
          <a:r>
            <a:rPr lang="fr-FR"/>
            <a:t>EDA</a:t>
          </a:r>
          <a:endParaRPr lang="en-US"/>
        </a:p>
      </dgm:t>
    </dgm:pt>
    <dgm:pt modelId="{5DE6D42A-D96F-4686-9BCC-1EF8C472A703}" type="parTrans" cxnId="{66E73E9A-ACD3-4E8E-B844-42BE1EC2C2F7}">
      <dgm:prSet/>
      <dgm:spPr/>
      <dgm:t>
        <a:bodyPr/>
        <a:lstStyle/>
        <a:p>
          <a:endParaRPr lang="en-US"/>
        </a:p>
      </dgm:t>
    </dgm:pt>
    <dgm:pt modelId="{A26CD9AC-4878-4789-932E-949EE9B73FAA}" type="sibTrans" cxnId="{66E73E9A-ACD3-4E8E-B844-42BE1EC2C2F7}">
      <dgm:prSet/>
      <dgm:spPr/>
      <dgm:t>
        <a:bodyPr/>
        <a:lstStyle/>
        <a:p>
          <a:endParaRPr lang="en-US"/>
        </a:p>
      </dgm:t>
    </dgm:pt>
    <dgm:pt modelId="{CF8F09C3-2ADE-47E1-ADFF-FCE0B6FA8EF8}">
      <dgm:prSet/>
      <dgm:spPr/>
      <dgm:t>
        <a:bodyPr/>
        <a:lstStyle/>
        <a:p>
          <a:r>
            <a:rPr lang="fr-FR"/>
            <a:t>ERD &amp; MYSQL </a:t>
          </a:r>
          <a:endParaRPr lang="en-US"/>
        </a:p>
      </dgm:t>
    </dgm:pt>
    <dgm:pt modelId="{5589046A-B85A-409D-AAFB-2B7C53262C4F}" type="parTrans" cxnId="{A9E962B7-F80E-4CED-801C-27AE80B4AE06}">
      <dgm:prSet/>
      <dgm:spPr/>
      <dgm:t>
        <a:bodyPr/>
        <a:lstStyle/>
        <a:p>
          <a:endParaRPr lang="en-US"/>
        </a:p>
      </dgm:t>
    </dgm:pt>
    <dgm:pt modelId="{A045030B-BA8A-452C-A671-50A1B5C2D16B}" type="sibTrans" cxnId="{A9E962B7-F80E-4CED-801C-27AE80B4AE06}">
      <dgm:prSet/>
      <dgm:spPr/>
      <dgm:t>
        <a:bodyPr/>
        <a:lstStyle/>
        <a:p>
          <a:endParaRPr lang="en-US"/>
        </a:p>
      </dgm:t>
    </dgm:pt>
    <dgm:pt modelId="{D4D3D210-F8A4-423A-9EE8-DC5148B71EDD}">
      <dgm:prSet/>
      <dgm:spPr/>
      <dgm:t>
        <a:bodyPr/>
        <a:lstStyle/>
        <a:p>
          <a:r>
            <a:rPr lang="en-GB"/>
            <a:t>Machine Learning</a:t>
          </a:r>
          <a:endParaRPr lang="en-US"/>
        </a:p>
      </dgm:t>
    </dgm:pt>
    <dgm:pt modelId="{1E66F222-4B3B-474D-829D-7A91227D6A20}" type="parTrans" cxnId="{5CAB29A5-9B24-4D87-B890-5F1FD7FEEA60}">
      <dgm:prSet/>
      <dgm:spPr/>
      <dgm:t>
        <a:bodyPr/>
        <a:lstStyle/>
        <a:p>
          <a:endParaRPr lang="en-US"/>
        </a:p>
      </dgm:t>
    </dgm:pt>
    <dgm:pt modelId="{49C47551-1D38-4E72-8314-1CEFE62D4CDB}" type="sibTrans" cxnId="{5CAB29A5-9B24-4D87-B890-5F1FD7FEEA60}">
      <dgm:prSet/>
      <dgm:spPr/>
      <dgm:t>
        <a:bodyPr/>
        <a:lstStyle/>
        <a:p>
          <a:endParaRPr lang="en-US"/>
        </a:p>
      </dgm:t>
    </dgm:pt>
    <dgm:pt modelId="{1ADDB4D1-C91C-48D2-81B2-2916034794FD}">
      <dgm:prSet/>
      <dgm:spPr/>
      <dgm:t>
        <a:bodyPr/>
        <a:lstStyle/>
        <a:p>
          <a:r>
            <a:rPr lang="en-GB"/>
            <a:t>Demo</a:t>
          </a:r>
          <a:endParaRPr lang="en-US"/>
        </a:p>
      </dgm:t>
    </dgm:pt>
    <dgm:pt modelId="{841EDC18-2C1D-46CD-A8AF-F1EDA74869B3}" type="parTrans" cxnId="{5941F70B-9F4A-4ACD-8731-0CA0E701B178}">
      <dgm:prSet/>
      <dgm:spPr/>
      <dgm:t>
        <a:bodyPr/>
        <a:lstStyle/>
        <a:p>
          <a:endParaRPr lang="en-US"/>
        </a:p>
      </dgm:t>
    </dgm:pt>
    <dgm:pt modelId="{4DEC9D53-DBAD-40C8-A18D-E04E5834ABF2}" type="sibTrans" cxnId="{5941F70B-9F4A-4ACD-8731-0CA0E701B178}">
      <dgm:prSet/>
      <dgm:spPr/>
      <dgm:t>
        <a:bodyPr/>
        <a:lstStyle/>
        <a:p>
          <a:endParaRPr lang="en-US"/>
        </a:p>
      </dgm:t>
    </dgm:pt>
    <dgm:pt modelId="{7E14EC54-8D41-43B3-93EE-8C4AF69BA86B}">
      <dgm:prSet/>
      <dgm:spPr/>
      <dgm:t>
        <a:bodyPr/>
        <a:lstStyle/>
        <a:p>
          <a:r>
            <a:rPr lang="en-GB"/>
            <a:t>Challenges</a:t>
          </a:r>
          <a:endParaRPr lang="en-US"/>
        </a:p>
      </dgm:t>
    </dgm:pt>
    <dgm:pt modelId="{3F47E5F9-3E0E-4FF1-813B-08ADB2282AB5}" type="parTrans" cxnId="{8566691E-4161-4A6D-A8AC-98066BD0A09D}">
      <dgm:prSet/>
      <dgm:spPr/>
      <dgm:t>
        <a:bodyPr/>
        <a:lstStyle/>
        <a:p>
          <a:endParaRPr lang="en-US"/>
        </a:p>
      </dgm:t>
    </dgm:pt>
    <dgm:pt modelId="{0FBDB8BB-5A8A-486B-B2AC-8FBFF6B7B346}" type="sibTrans" cxnId="{8566691E-4161-4A6D-A8AC-98066BD0A09D}">
      <dgm:prSet/>
      <dgm:spPr/>
      <dgm:t>
        <a:bodyPr/>
        <a:lstStyle/>
        <a:p>
          <a:endParaRPr lang="en-US"/>
        </a:p>
      </dgm:t>
    </dgm:pt>
    <dgm:pt modelId="{99145475-7B27-4466-A846-62A6822E0B3E}">
      <dgm:prSet/>
      <dgm:spPr/>
      <dgm:t>
        <a:bodyPr/>
        <a:lstStyle/>
        <a:p>
          <a:r>
            <a:rPr lang="en-GB"/>
            <a:t>Conclusion</a:t>
          </a:r>
          <a:endParaRPr lang="en-US"/>
        </a:p>
      </dgm:t>
    </dgm:pt>
    <dgm:pt modelId="{D9038E07-EEB5-4649-A2AC-4FD283DCE402}" type="parTrans" cxnId="{ED40BD3C-9EE3-4EE1-A383-FDA1A1A0A38E}">
      <dgm:prSet/>
      <dgm:spPr/>
      <dgm:t>
        <a:bodyPr/>
        <a:lstStyle/>
        <a:p>
          <a:endParaRPr lang="en-US"/>
        </a:p>
      </dgm:t>
    </dgm:pt>
    <dgm:pt modelId="{B59C695E-05DF-4A2B-8E5A-14EBEF0355D1}" type="sibTrans" cxnId="{ED40BD3C-9EE3-4EE1-A383-FDA1A1A0A38E}">
      <dgm:prSet/>
      <dgm:spPr/>
      <dgm:t>
        <a:bodyPr/>
        <a:lstStyle/>
        <a:p>
          <a:endParaRPr lang="en-US"/>
        </a:p>
      </dgm:t>
    </dgm:pt>
    <dgm:pt modelId="{3E66D7B2-EDDD-5948-A57E-AC9D80389D16}" type="pres">
      <dgm:prSet presAssocID="{DC9505B8-AA26-47FD-B99E-E35FF499D5A7}" presName="vert0" presStyleCnt="0">
        <dgm:presLayoutVars>
          <dgm:dir/>
          <dgm:animOne val="branch"/>
          <dgm:animLvl val="lvl"/>
        </dgm:presLayoutVars>
      </dgm:prSet>
      <dgm:spPr/>
    </dgm:pt>
    <dgm:pt modelId="{B30D478C-F584-0040-B7A1-8F0900EE3D0F}" type="pres">
      <dgm:prSet presAssocID="{7C048DB8-FC14-4EC2-9464-D8BFA8813C32}" presName="thickLine" presStyleLbl="alignNode1" presStyleIdx="0" presStyleCnt="8"/>
      <dgm:spPr/>
    </dgm:pt>
    <dgm:pt modelId="{BB22B280-EDD2-8046-AB0B-ACBEE9E04B78}" type="pres">
      <dgm:prSet presAssocID="{7C048DB8-FC14-4EC2-9464-D8BFA8813C32}" presName="horz1" presStyleCnt="0"/>
      <dgm:spPr/>
    </dgm:pt>
    <dgm:pt modelId="{4A7F172D-56D0-6C49-9CF3-3E0EC1AE7CFC}" type="pres">
      <dgm:prSet presAssocID="{7C048DB8-FC14-4EC2-9464-D8BFA8813C32}" presName="tx1" presStyleLbl="revTx" presStyleIdx="0" presStyleCnt="8"/>
      <dgm:spPr/>
    </dgm:pt>
    <dgm:pt modelId="{4BDEDC14-7D9A-9E4A-B0D7-3E697195E151}" type="pres">
      <dgm:prSet presAssocID="{7C048DB8-FC14-4EC2-9464-D8BFA8813C32}" presName="vert1" presStyleCnt="0"/>
      <dgm:spPr/>
    </dgm:pt>
    <dgm:pt modelId="{674E0899-271F-4F42-9DE4-28476CF473E0}" type="pres">
      <dgm:prSet presAssocID="{9E615CF5-46D0-4A12-B344-4479F2BE607A}" presName="thickLine" presStyleLbl="alignNode1" presStyleIdx="1" presStyleCnt="8"/>
      <dgm:spPr/>
    </dgm:pt>
    <dgm:pt modelId="{74512D4B-8B69-CA48-8068-79F44F8F8A6E}" type="pres">
      <dgm:prSet presAssocID="{9E615CF5-46D0-4A12-B344-4479F2BE607A}" presName="horz1" presStyleCnt="0"/>
      <dgm:spPr/>
    </dgm:pt>
    <dgm:pt modelId="{C9F4DA27-8B66-734A-A1E2-74E7ACCFFDDD}" type="pres">
      <dgm:prSet presAssocID="{9E615CF5-46D0-4A12-B344-4479F2BE607A}" presName="tx1" presStyleLbl="revTx" presStyleIdx="1" presStyleCnt="8"/>
      <dgm:spPr/>
    </dgm:pt>
    <dgm:pt modelId="{DE03C1D7-2991-BD48-B3AD-246AF41FDE58}" type="pres">
      <dgm:prSet presAssocID="{9E615CF5-46D0-4A12-B344-4479F2BE607A}" presName="vert1" presStyleCnt="0"/>
      <dgm:spPr/>
    </dgm:pt>
    <dgm:pt modelId="{919608FA-657E-4145-A0D4-8A5BDE0E4D4C}" type="pres">
      <dgm:prSet presAssocID="{6173677D-F6D7-4B61-B7D2-D7850EB8BC67}" presName="thickLine" presStyleLbl="alignNode1" presStyleIdx="2" presStyleCnt="8"/>
      <dgm:spPr/>
    </dgm:pt>
    <dgm:pt modelId="{72178DFC-2AB5-9441-A9F4-141968589364}" type="pres">
      <dgm:prSet presAssocID="{6173677D-F6D7-4B61-B7D2-D7850EB8BC67}" presName="horz1" presStyleCnt="0"/>
      <dgm:spPr/>
    </dgm:pt>
    <dgm:pt modelId="{EF83583E-E29C-874A-A45E-A0C418EE6267}" type="pres">
      <dgm:prSet presAssocID="{6173677D-F6D7-4B61-B7D2-D7850EB8BC67}" presName="tx1" presStyleLbl="revTx" presStyleIdx="2" presStyleCnt="8"/>
      <dgm:spPr/>
    </dgm:pt>
    <dgm:pt modelId="{28D7AAEF-1651-CB40-AB81-4A55A6F096C0}" type="pres">
      <dgm:prSet presAssocID="{6173677D-F6D7-4B61-B7D2-D7850EB8BC67}" presName="vert1" presStyleCnt="0"/>
      <dgm:spPr/>
    </dgm:pt>
    <dgm:pt modelId="{D8884038-9BCE-EC4C-AAB9-3A6177B98447}" type="pres">
      <dgm:prSet presAssocID="{CF8F09C3-2ADE-47E1-ADFF-FCE0B6FA8EF8}" presName="thickLine" presStyleLbl="alignNode1" presStyleIdx="3" presStyleCnt="8"/>
      <dgm:spPr/>
    </dgm:pt>
    <dgm:pt modelId="{E11E9D0D-76E1-BE4C-B1CB-7288798F710E}" type="pres">
      <dgm:prSet presAssocID="{CF8F09C3-2ADE-47E1-ADFF-FCE0B6FA8EF8}" presName="horz1" presStyleCnt="0"/>
      <dgm:spPr/>
    </dgm:pt>
    <dgm:pt modelId="{00A58473-4B6D-AF47-8FB3-92713B47B9CE}" type="pres">
      <dgm:prSet presAssocID="{CF8F09C3-2ADE-47E1-ADFF-FCE0B6FA8EF8}" presName="tx1" presStyleLbl="revTx" presStyleIdx="3" presStyleCnt="8"/>
      <dgm:spPr/>
    </dgm:pt>
    <dgm:pt modelId="{5C3EF53C-8F1E-7C40-A0E7-96DEA10E1B1C}" type="pres">
      <dgm:prSet presAssocID="{CF8F09C3-2ADE-47E1-ADFF-FCE0B6FA8EF8}" presName="vert1" presStyleCnt="0"/>
      <dgm:spPr/>
    </dgm:pt>
    <dgm:pt modelId="{EE899491-369D-3844-A7F0-87B2D9AE487B}" type="pres">
      <dgm:prSet presAssocID="{D4D3D210-F8A4-423A-9EE8-DC5148B71EDD}" presName="thickLine" presStyleLbl="alignNode1" presStyleIdx="4" presStyleCnt="8"/>
      <dgm:spPr/>
    </dgm:pt>
    <dgm:pt modelId="{4577533C-2BED-9A4F-B570-A6FCACA56C7C}" type="pres">
      <dgm:prSet presAssocID="{D4D3D210-F8A4-423A-9EE8-DC5148B71EDD}" presName="horz1" presStyleCnt="0"/>
      <dgm:spPr/>
    </dgm:pt>
    <dgm:pt modelId="{03C8ED98-2C4D-A34B-B722-81AB29B634D0}" type="pres">
      <dgm:prSet presAssocID="{D4D3D210-F8A4-423A-9EE8-DC5148B71EDD}" presName="tx1" presStyleLbl="revTx" presStyleIdx="4" presStyleCnt="8"/>
      <dgm:spPr/>
    </dgm:pt>
    <dgm:pt modelId="{46FB5DF1-BFBE-1A41-961F-D620360B7CB5}" type="pres">
      <dgm:prSet presAssocID="{D4D3D210-F8A4-423A-9EE8-DC5148B71EDD}" presName="vert1" presStyleCnt="0"/>
      <dgm:spPr/>
    </dgm:pt>
    <dgm:pt modelId="{54395C15-3508-9843-8EAB-9A204F89F85F}" type="pres">
      <dgm:prSet presAssocID="{1ADDB4D1-C91C-48D2-81B2-2916034794FD}" presName="thickLine" presStyleLbl="alignNode1" presStyleIdx="5" presStyleCnt="8"/>
      <dgm:spPr/>
    </dgm:pt>
    <dgm:pt modelId="{897670B0-8147-224D-990D-7268C5C4777E}" type="pres">
      <dgm:prSet presAssocID="{1ADDB4D1-C91C-48D2-81B2-2916034794FD}" presName="horz1" presStyleCnt="0"/>
      <dgm:spPr/>
    </dgm:pt>
    <dgm:pt modelId="{29744310-0974-3B47-92F4-6603AB056FF9}" type="pres">
      <dgm:prSet presAssocID="{1ADDB4D1-C91C-48D2-81B2-2916034794FD}" presName="tx1" presStyleLbl="revTx" presStyleIdx="5" presStyleCnt="8"/>
      <dgm:spPr/>
    </dgm:pt>
    <dgm:pt modelId="{FD837DB2-57DF-EC43-9451-AE6954020D48}" type="pres">
      <dgm:prSet presAssocID="{1ADDB4D1-C91C-48D2-81B2-2916034794FD}" presName="vert1" presStyleCnt="0"/>
      <dgm:spPr/>
    </dgm:pt>
    <dgm:pt modelId="{AD349A59-369A-3549-96D0-BAD845323939}" type="pres">
      <dgm:prSet presAssocID="{7E14EC54-8D41-43B3-93EE-8C4AF69BA86B}" presName="thickLine" presStyleLbl="alignNode1" presStyleIdx="6" presStyleCnt="8"/>
      <dgm:spPr/>
    </dgm:pt>
    <dgm:pt modelId="{CEAB6F25-0805-D143-88D2-CD0EF3D589C8}" type="pres">
      <dgm:prSet presAssocID="{7E14EC54-8D41-43B3-93EE-8C4AF69BA86B}" presName="horz1" presStyleCnt="0"/>
      <dgm:spPr/>
    </dgm:pt>
    <dgm:pt modelId="{CE01A071-D83D-7C4F-BF34-099609100B4C}" type="pres">
      <dgm:prSet presAssocID="{7E14EC54-8D41-43B3-93EE-8C4AF69BA86B}" presName="tx1" presStyleLbl="revTx" presStyleIdx="6" presStyleCnt="8"/>
      <dgm:spPr/>
    </dgm:pt>
    <dgm:pt modelId="{4FB8E2EE-EBC6-9E4D-B802-6813D1B70175}" type="pres">
      <dgm:prSet presAssocID="{7E14EC54-8D41-43B3-93EE-8C4AF69BA86B}" presName="vert1" presStyleCnt="0"/>
      <dgm:spPr/>
    </dgm:pt>
    <dgm:pt modelId="{4D7547EE-F291-BB45-8548-719CC0DC0A4A}" type="pres">
      <dgm:prSet presAssocID="{99145475-7B27-4466-A846-62A6822E0B3E}" presName="thickLine" presStyleLbl="alignNode1" presStyleIdx="7" presStyleCnt="8"/>
      <dgm:spPr/>
    </dgm:pt>
    <dgm:pt modelId="{126E0EEC-AFE5-D74E-993D-E0523A323366}" type="pres">
      <dgm:prSet presAssocID="{99145475-7B27-4466-A846-62A6822E0B3E}" presName="horz1" presStyleCnt="0"/>
      <dgm:spPr/>
    </dgm:pt>
    <dgm:pt modelId="{816663B4-7D92-574D-9A27-667CF9C532C3}" type="pres">
      <dgm:prSet presAssocID="{99145475-7B27-4466-A846-62A6822E0B3E}" presName="tx1" presStyleLbl="revTx" presStyleIdx="7" presStyleCnt="8"/>
      <dgm:spPr/>
    </dgm:pt>
    <dgm:pt modelId="{E3BA372D-47B0-CB4B-A824-D8A337732A65}" type="pres">
      <dgm:prSet presAssocID="{99145475-7B27-4466-A846-62A6822E0B3E}" presName="vert1" presStyleCnt="0"/>
      <dgm:spPr/>
    </dgm:pt>
  </dgm:ptLst>
  <dgm:cxnLst>
    <dgm:cxn modelId="{5941F70B-9F4A-4ACD-8731-0CA0E701B178}" srcId="{DC9505B8-AA26-47FD-B99E-E35FF499D5A7}" destId="{1ADDB4D1-C91C-48D2-81B2-2916034794FD}" srcOrd="5" destOrd="0" parTransId="{841EDC18-2C1D-46CD-A8AF-F1EDA74869B3}" sibTransId="{4DEC9D53-DBAD-40C8-A18D-E04E5834ABF2}"/>
    <dgm:cxn modelId="{A041DA1A-339B-A243-9AA1-D30B9C43B555}" type="presOf" srcId="{D4D3D210-F8A4-423A-9EE8-DC5148B71EDD}" destId="{03C8ED98-2C4D-A34B-B722-81AB29B634D0}" srcOrd="0" destOrd="0" presId="urn:microsoft.com/office/officeart/2008/layout/LinedList"/>
    <dgm:cxn modelId="{8566691E-4161-4A6D-A8AC-98066BD0A09D}" srcId="{DC9505B8-AA26-47FD-B99E-E35FF499D5A7}" destId="{7E14EC54-8D41-43B3-93EE-8C4AF69BA86B}" srcOrd="6" destOrd="0" parTransId="{3F47E5F9-3E0E-4FF1-813B-08ADB2282AB5}" sibTransId="{0FBDB8BB-5A8A-486B-B2AC-8FBFF6B7B346}"/>
    <dgm:cxn modelId="{ED40BD3C-9EE3-4EE1-A383-FDA1A1A0A38E}" srcId="{DC9505B8-AA26-47FD-B99E-E35FF499D5A7}" destId="{99145475-7B27-4466-A846-62A6822E0B3E}" srcOrd="7" destOrd="0" parTransId="{D9038E07-EEB5-4649-A2AC-4FD283DCE402}" sibTransId="{B59C695E-05DF-4A2B-8E5A-14EBEF0355D1}"/>
    <dgm:cxn modelId="{BB5A944C-964A-754C-8EA8-E353FB0BD443}" type="presOf" srcId="{9E615CF5-46D0-4A12-B344-4479F2BE607A}" destId="{C9F4DA27-8B66-734A-A1E2-74E7ACCFFDDD}" srcOrd="0" destOrd="0" presId="urn:microsoft.com/office/officeart/2008/layout/LinedList"/>
    <dgm:cxn modelId="{713E674D-057D-4605-993F-1B3F39491377}" srcId="{DC9505B8-AA26-47FD-B99E-E35FF499D5A7}" destId="{9E615CF5-46D0-4A12-B344-4479F2BE607A}" srcOrd="1" destOrd="0" parTransId="{D9E2BF2D-C2BC-4048-8DF6-B32E009DFD81}" sibTransId="{FF2129F2-CB61-4FAC-BFEF-EBF82AC47A90}"/>
    <dgm:cxn modelId="{74C8C35F-2C17-CA4E-9BD3-1E5CEEDFD475}" type="presOf" srcId="{CF8F09C3-2ADE-47E1-ADFF-FCE0B6FA8EF8}" destId="{00A58473-4B6D-AF47-8FB3-92713B47B9CE}" srcOrd="0" destOrd="0" presId="urn:microsoft.com/office/officeart/2008/layout/LinedList"/>
    <dgm:cxn modelId="{C6CBB065-9F52-8943-B2B3-2D4FCA9058D1}" type="presOf" srcId="{6173677D-F6D7-4B61-B7D2-D7850EB8BC67}" destId="{EF83583E-E29C-874A-A45E-A0C418EE6267}" srcOrd="0" destOrd="0" presId="urn:microsoft.com/office/officeart/2008/layout/LinedList"/>
    <dgm:cxn modelId="{39285E7F-01B8-A849-A067-33C2486DAB78}" type="presOf" srcId="{99145475-7B27-4466-A846-62A6822E0B3E}" destId="{816663B4-7D92-574D-9A27-667CF9C532C3}" srcOrd="0" destOrd="0" presId="urn:microsoft.com/office/officeart/2008/layout/LinedList"/>
    <dgm:cxn modelId="{EE18938B-E506-7E46-9C46-E9AC4D41F6DF}" type="presOf" srcId="{1ADDB4D1-C91C-48D2-81B2-2916034794FD}" destId="{29744310-0974-3B47-92F4-6603AB056FF9}" srcOrd="0" destOrd="0" presId="urn:microsoft.com/office/officeart/2008/layout/LinedList"/>
    <dgm:cxn modelId="{66E73E9A-ACD3-4E8E-B844-42BE1EC2C2F7}" srcId="{DC9505B8-AA26-47FD-B99E-E35FF499D5A7}" destId="{6173677D-F6D7-4B61-B7D2-D7850EB8BC67}" srcOrd="2" destOrd="0" parTransId="{5DE6D42A-D96F-4686-9BCC-1EF8C472A703}" sibTransId="{A26CD9AC-4878-4789-932E-949EE9B73FAA}"/>
    <dgm:cxn modelId="{5CAB29A5-9B24-4D87-B890-5F1FD7FEEA60}" srcId="{DC9505B8-AA26-47FD-B99E-E35FF499D5A7}" destId="{D4D3D210-F8A4-423A-9EE8-DC5148B71EDD}" srcOrd="4" destOrd="0" parTransId="{1E66F222-4B3B-474D-829D-7A91227D6A20}" sibTransId="{49C47551-1D38-4E72-8314-1CEFE62D4CDB}"/>
    <dgm:cxn modelId="{65DA10B4-B80F-2A40-899B-E39016EE41D4}" type="presOf" srcId="{7C048DB8-FC14-4EC2-9464-D8BFA8813C32}" destId="{4A7F172D-56D0-6C49-9CF3-3E0EC1AE7CFC}" srcOrd="0" destOrd="0" presId="urn:microsoft.com/office/officeart/2008/layout/LinedList"/>
    <dgm:cxn modelId="{A9E962B7-F80E-4CED-801C-27AE80B4AE06}" srcId="{DC9505B8-AA26-47FD-B99E-E35FF499D5A7}" destId="{CF8F09C3-2ADE-47E1-ADFF-FCE0B6FA8EF8}" srcOrd="3" destOrd="0" parTransId="{5589046A-B85A-409D-AAFB-2B7C53262C4F}" sibTransId="{A045030B-BA8A-452C-A671-50A1B5C2D16B}"/>
    <dgm:cxn modelId="{96061ACA-AF5E-4D5F-BD60-C6FB459CFEBA}" srcId="{DC9505B8-AA26-47FD-B99E-E35FF499D5A7}" destId="{7C048DB8-FC14-4EC2-9464-D8BFA8813C32}" srcOrd="0" destOrd="0" parTransId="{3C8E2B5D-3F3F-4937-8287-F277CC222C5F}" sibTransId="{F5AA7646-A24E-4CB6-94A5-8936E0745D53}"/>
    <dgm:cxn modelId="{B96297EE-BB8A-EA49-ADD0-8F8527413A68}" type="presOf" srcId="{DC9505B8-AA26-47FD-B99E-E35FF499D5A7}" destId="{3E66D7B2-EDDD-5948-A57E-AC9D80389D16}" srcOrd="0" destOrd="0" presId="urn:microsoft.com/office/officeart/2008/layout/LinedList"/>
    <dgm:cxn modelId="{D5ADD4F9-1829-E642-A401-A7EFC61FA64E}" type="presOf" srcId="{7E14EC54-8D41-43B3-93EE-8C4AF69BA86B}" destId="{CE01A071-D83D-7C4F-BF34-099609100B4C}" srcOrd="0" destOrd="0" presId="urn:microsoft.com/office/officeart/2008/layout/LinedList"/>
    <dgm:cxn modelId="{A5FF8C2C-6FA0-9C47-A5D3-89B68C9BB060}" type="presParOf" srcId="{3E66D7B2-EDDD-5948-A57E-AC9D80389D16}" destId="{B30D478C-F584-0040-B7A1-8F0900EE3D0F}" srcOrd="0" destOrd="0" presId="urn:microsoft.com/office/officeart/2008/layout/LinedList"/>
    <dgm:cxn modelId="{1239FB1B-F131-414D-9403-BB353BC5D0B7}" type="presParOf" srcId="{3E66D7B2-EDDD-5948-A57E-AC9D80389D16}" destId="{BB22B280-EDD2-8046-AB0B-ACBEE9E04B78}" srcOrd="1" destOrd="0" presId="urn:microsoft.com/office/officeart/2008/layout/LinedList"/>
    <dgm:cxn modelId="{AC402F21-0133-B54A-9ECF-98012F2B4328}" type="presParOf" srcId="{BB22B280-EDD2-8046-AB0B-ACBEE9E04B78}" destId="{4A7F172D-56D0-6C49-9CF3-3E0EC1AE7CFC}" srcOrd="0" destOrd="0" presId="urn:microsoft.com/office/officeart/2008/layout/LinedList"/>
    <dgm:cxn modelId="{0BE1DB30-54E6-B540-A6D7-0B54C4C73C0A}" type="presParOf" srcId="{BB22B280-EDD2-8046-AB0B-ACBEE9E04B78}" destId="{4BDEDC14-7D9A-9E4A-B0D7-3E697195E151}" srcOrd="1" destOrd="0" presId="urn:microsoft.com/office/officeart/2008/layout/LinedList"/>
    <dgm:cxn modelId="{E52BFA21-93E8-D847-8BB9-A31719D25CE6}" type="presParOf" srcId="{3E66D7B2-EDDD-5948-A57E-AC9D80389D16}" destId="{674E0899-271F-4F42-9DE4-28476CF473E0}" srcOrd="2" destOrd="0" presId="urn:microsoft.com/office/officeart/2008/layout/LinedList"/>
    <dgm:cxn modelId="{DB2DFA53-FF88-9944-9A3F-FF2761166E29}" type="presParOf" srcId="{3E66D7B2-EDDD-5948-A57E-AC9D80389D16}" destId="{74512D4B-8B69-CA48-8068-79F44F8F8A6E}" srcOrd="3" destOrd="0" presId="urn:microsoft.com/office/officeart/2008/layout/LinedList"/>
    <dgm:cxn modelId="{B912895A-1BB9-E845-BDAB-32E1679D94F0}" type="presParOf" srcId="{74512D4B-8B69-CA48-8068-79F44F8F8A6E}" destId="{C9F4DA27-8B66-734A-A1E2-74E7ACCFFDDD}" srcOrd="0" destOrd="0" presId="urn:microsoft.com/office/officeart/2008/layout/LinedList"/>
    <dgm:cxn modelId="{99D87D9F-F215-6446-B875-462EAD46661F}" type="presParOf" srcId="{74512D4B-8B69-CA48-8068-79F44F8F8A6E}" destId="{DE03C1D7-2991-BD48-B3AD-246AF41FDE58}" srcOrd="1" destOrd="0" presId="urn:microsoft.com/office/officeart/2008/layout/LinedList"/>
    <dgm:cxn modelId="{64917553-48DA-1740-BF27-88BBEC3D44C2}" type="presParOf" srcId="{3E66D7B2-EDDD-5948-A57E-AC9D80389D16}" destId="{919608FA-657E-4145-A0D4-8A5BDE0E4D4C}" srcOrd="4" destOrd="0" presId="urn:microsoft.com/office/officeart/2008/layout/LinedList"/>
    <dgm:cxn modelId="{1EAF58A9-13F5-2848-90BA-C1F6A55CA7DC}" type="presParOf" srcId="{3E66D7B2-EDDD-5948-A57E-AC9D80389D16}" destId="{72178DFC-2AB5-9441-A9F4-141968589364}" srcOrd="5" destOrd="0" presId="urn:microsoft.com/office/officeart/2008/layout/LinedList"/>
    <dgm:cxn modelId="{4DA3B46A-934B-714D-A470-612610732CE9}" type="presParOf" srcId="{72178DFC-2AB5-9441-A9F4-141968589364}" destId="{EF83583E-E29C-874A-A45E-A0C418EE6267}" srcOrd="0" destOrd="0" presId="urn:microsoft.com/office/officeart/2008/layout/LinedList"/>
    <dgm:cxn modelId="{4C2E33FB-0696-924A-BFDD-38BC09D9CAFF}" type="presParOf" srcId="{72178DFC-2AB5-9441-A9F4-141968589364}" destId="{28D7AAEF-1651-CB40-AB81-4A55A6F096C0}" srcOrd="1" destOrd="0" presId="urn:microsoft.com/office/officeart/2008/layout/LinedList"/>
    <dgm:cxn modelId="{FC769157-E799-6C4B-9DCC-9B4F7BACD816}" type="presParOf" srcId="{3E66D7B2-EDDD-5948-A57E-AC9D80389D16}" destId="{D8884038-9BCE-EC4C-AAB9-3A6177B98447}" srcOrd="6" destOrd="0" presId="urn:microsoft.com/office/officeart/2008/layout/LinedList"/>
    <dgm:cxn modelId="{DC7488D9-7AE6-7246-8374-C9F56B8C2CE5}" type="presParOf" srcId="{3E66D7B2-EDDD-5948-A57E-AC9D80389D16}" destId="{E11E9D0D-76E1-BE4C-B1CB-7288798F710E}" srcOrd="7" destOrd="0" presId="urn:microsoft.com/office/officeart/2008/layout/LinedList"/>
    <dgm:cxn modelId="{6806A269-3A03-464E-AE9B-2C7CA6DB9D8A}" type="presParOf" srcId="{E11E9D0D-76E1-BE4C-B1CB-7288798F710E}" destId="{00A58473-4B6D-AF47-8FB3-92713B47B9CE}" srcOrd="0" destOrd="0" presId="urn:microsoft.com/office/officeart/2008/layout/LinedList"/>
    <dgm:cxn modelId="{F2385DC3-8709-2748-A955-D1F94D0784EF}" type="presParOf" srcId="{E11E9D0D-76E1-BE4C-B1CB-7288798F710E}" destId="{5C3EF53C-8F1E-7C40-A0E7-96DEA10E1B1C}" srcOrd="1" destOrd="0" presId="urn:microsoft.com/office/officeart/2008/layout/LinedList"/>
    <dgm:cxn modelId="{88633AAF-56DE-6A45-BB6F-44CC0C4A43C1}" type="presParOf" srcId="{3E66D7B2-EDDD-5948-A57E-AC9D80389D16}" destId="{EE899491-369D-3844-A7F0-87B2D9AE487B}" srcOrd="8" destOrd="0" presId="urn:microsoft.com/office/officeart/2008/layout/LinedList"/>
    <dgm:cxn modelId="{7CAB7EED-217F-8C40-88F9-76F329D43946}" type="presParOf" srcId="{3E66D7B2-EDDD-5948-A57E-AC9D80389D16}" destId="{4577533C-2BED-9A4F-B570-A6FCACA56C7C}" srcOrd="9" destOrd="0" presId="urn:microsoft.com/office/officeart/2008/layout/LinedList"/>
    <dgm:cxn modelId="{D11BD931-C140-D249-A997-9190F38A3FC9}" type="presParOf" srcId="{4577533C-2BED-9A4F-B570-A6FCACA56C7C}" destId="{03C8ED98-2C4D-A34B-B722-81AB29B634D0}" srcOrd="0" destOrd="0" presId="urn:microsoft.com/office/officeart/2008/layout/LinedList"/>
    <dgm:cxn modelId="{54AC15DB-1409-7E46-B974-719F6C06E08E}" type="presParOf" srcId="{4577533C-2BED-9A4F-B570-A6FCACA56C7C}" destId="{46FB5DF1-BFBE-1A41-961F-D620360B7CB5}" srcOrd="1" destOrd="0" presId="urn:microsoft.com/office/officeart/2008/layout/LinedList"/>
    <dgm:cxn modelId="{2D250045-AC02-9B48-8875-A7636FA34356}" type="presParOf" srcId="{3E66D7B2-EDDD-5948-A57E-AC9D80389D16}" destId="{54395C15-3508-9843-8EAB-9A204F89F85F}" srcOrd="10" destOrd="0" presId="urn:microsoft.com/office/officeart/2008/layout/LinedList"/>
    <dgm:cxn modelId="{76B4F718-989C-2D49-B4D1-400323B5A769}" type="presParOf" srcId="{3E66D7B2-EDDD-5948-A57E-AC9D80389D16}" destId="{897670B0-8147-224D-990D-7268C5C4777E}" srcOrd="11" destOrd="0" presId="urn:microsoft.com/office/officeart/2008/layout/LinedList"/>
    <dgm:cxn modelId="{4F43967C-9AAC-4C42-AC34-D3BFBCF42256}" type="presParOf" srcId="{897670B0-8147-224D-990D-7268C5C4777E}" destId="{29744310-0974-3B47-92F4-6603AB056FF9}" srcOrd="0" destOrd="0" presId="urn:microsoft.com/office/officeart/2008/layout/LinedList"/>
    <dgm:cxn modelId="{1370E5B2-F161-B440-AA6F-CEA65B4C81B5}" type="presParOf" srcId="{897670B0-8147-224D-990D-7268C5C4777E}" destId="{FD837DB2-57DF-EC43-9451-AE6954020D48}" srcOrd="1" destOrd="0" presId="urn:microsoft.com/office/officeart/2008/layout/LinedList"/>
    <dgm:cxn modelId="{3AAF1BCD-FB12-1145-BF2B-25CF06FB4354}" type="presParOf" srcId="{3E66D7B2-EDDD-5948-A57E-AC9D80389D16}" destId="{AD349A59-369A-3549-96D0-BAD845323939}" srcOrd="12" destOrd="0" presId="urn:microsoft.com/office/officeart/2008/layout/LinedList"/>
    <dgm:cxn modelId="{AB343588-F745-124B-8F3C-1515D416C981}" type="presParOf" srcId="{3E66D7B2-EDDD-5948-A57E-AC9D80389D16}" destId="{CEAB6F25-0805-D143-88D2-CD0EF3D589C8}" srcOrd="13" destOrd="0" presId="urn:microsoft.com/office/officeart/2008/layout/LinedList"/>
    <dgm:cxn modelId="{5ECFC3C3-7C50-B34A-BB43-81C5475A2480}" type="presParOf" srcId="{CEAB6F25-0805-D143-88D2-CD0EF3D589C8}" destId="{CE01A071-D83D-7C4F-BF34-099609100B4C}" srcOrd="0" destOrd="0" presId="urn:microsoft.com/office/officeart/2008/layout/LinedList"/>
    <dgm:cxn modelId="{BB3957F9-8D3E-9941-8480-0A0BED5B72C2}" type="presParOf" srcId="{CEAB6F25-0805-D143-88D2-CD0EF3D589C8}" destId="{4FB8E2EE-EBC6-9E4D-B802-6813D1B70175}" srcOrd="1" destOrd="0" presId="urn:microsoft.com/office/officeart/2008/layout/LinedList"/>
    <dgm:cxn modelId="{B076D272-5F02-5F47-8F23-5ACBBA5326FD}" type="presParOf" srcId="{3E66D7B2-EDDD-5948-A57E-AC9D80389D16}" destId="{4D7547EE-F291-BB45-8548-719CC0DC0A4A}" srcOrd="14" destOrd="0" presId="urn:microsoft.com/office/officeart/2008/layout/LinedList"/>
    <dgm:cxn modelId="{ECF33A44-5CE2-A940-80B7-5B21D246AC74}" type="presParOf" srcId="{3E66D7B2-EDDD-5948-A57E-AC9D80389D16}" destId="{126E0EEC-AFE5-D74E-993D-E0523A323366}" srcOrd="15" destOrd="0" presId="urn:microsoft.com/office/officeart/2008/layout/LinedList"/>
    <dgm:cxn modelId="{E0E6D2D4-EBB5-774A-BF8C-550D325BF540}" type="presParOf" srcId="{126E0EEC-AFE5-D74E-993D-E0523A323366}" destId="{816663B4-7D92-574D-9A27-667CF9C532C3}" srcOrd="0" destOrd="0" presId="urn:microsoft.com/office/officeart/2008/layout/LinedList"/>
    <dgm:cxn modelId="{F7ADEE9B-3F3F-8E4B-ADF7-0BB18EF0CEC7}" type="presParOf" srcId="{126E0EEC-AFE5-D74E-993D-E0523A323366}" destId="{E3BA372D-47B0-CB4B-A824-D8A337732A6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A2A501-F2C4-4AC2-B229-35816F834FB0}" type="doc">
      <dgm:prSet loTypeId="urn:microsoft.com/office/officeart/2018/2/layout/IconCircle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97511F6-D987-4E6A-AA30-8A37CC3794F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600" dirty="0">
              <a:latin typeface="Calibri" panose="020F0502020204030204" pitchFamily="34" charset="0"/>
              <a:cs typeface="Calibri" panose="020F0502020204030204" pitchFamily="34" charset="0"/>
            </a:rPr>
            <a:t>Searching for data on the internet </a:t>
          </a:r>
          <a:endParaRPr lang="en-US" sz="16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22D6FA0-8DEA-4DAD-89D3-E8337008C5F0}" type="parTrans" cxnId="{7ABEB647-CA8B-40A9-A722-4F487D4B6C00}">
      <dgm:prSet/>
      <dgm:spPr/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AE1C440-3B64-4652-BC0B-64E182EFBCE4}" type="sibTrans" cxnId="{7ABEB647-CA8B-40A9-A722-4F487D4B6C00}">
      <dgm:prSet/>
      <dgm:spPr/>
      <dgm:t>
        <a:bodyPr/>
        <a:lstStyle/>
        <a:p>
          <a:pPr>
            <a:lnSpc>
              <a:spcPct val="100000"/>
            </a:lnSpc>
          </a:pPr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FB076A8-A93A-4DBD-8F31-D44798F0125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600">
              <a:latin typeface="Calibri" panose="020F0502020204030204" pitchFamily="34" charset="0"/>
              <a:cs typeface="Calibri" panose="020F0502020204030204" pitchFamily="34" charset="0"/>
            </a:rPr>
            <a:t>Loading data from csv into Python </a:t>
          </a:r>
          <a:endParaRPr lang="en-U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E1A93C8-FFB4-4E24-8E75-CE301FB15636}" type="parTrans" cxnId="{BE74A6F3-E927-4D9D-ACA0-18BE68D11F4A}">
      <dgm:prSet/>
      <dgm:spPr/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65FEE84-7B90-426B-81DB-D984D47B86B1}" type="sibTrans" cxnId="{BE74A6F3-E927-4D9D-ACA0-18BE68D11F4A}">
      <dgm:prSet/>
      <dgm:spPr/>
      <dgm:t>
        <a:bodyPr/>
        <a:lstStyle/>
        <a:p>
          <a:pPr>
            <a:lnSpc>
              <a:spcPct val="100000"/>
            </a:lnSpc>
          </a:pPr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FDAB919-333E-4681-B83B-2B01190D036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600">
              <a:latin typeface="Calibri" panose="020F0502020204030204" pitchFamily="34" charset="0"/>
              <a:cs typeface="Calibri" panose="020F0502020204030204" pitchFamily="34" charset="0"/>
            </a:rPr>
            <a:t>Web-scrapping to acquire additional data </a:t>
          </a:r>
          <a:endParaRPr lang="en-U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0421F51-F502-4A56-83CA-8AF0EA66ABD7}" type="parTrans" cxnId="{5B54E11E-AF49-4853-8810-224E053691C6}">
      <dgm:prSet/>
      <dgm:spPr/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D83A7FB6-BC2F-4724-9964-DF2A91669871}" type="sibTrans" cxnId="{5B54E11E-AF49-4853-8810-224E053691C6}">
      <dgm:prSet/>
      <dgm:spPr/>
      <dgm:t>
        <a:bodyPr/>
        <a:lstStyle/>
        <a:p>
          <a:pPr>
            <a:lnSpc>
              <a:spcPct val="100000"/>
            </a:lnSpc>
          </a:pPr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D03E63D-7044-4AAD-A958-41BEAB63562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600" dirty="0">
              <a:latin typeface="Calibri" panose="020F0502020204030204" pitchFamily="34" charset="0"/>
              <a:cs typeface="Calibri" panose="020F0502020204030204" pitchFamily="34" charset="0"/>
            </a:rPr>
            <a:t>Cleaning and reorganizing the data in Python </a:t>
          </a:r>
          <a:endParaRPr lang="en-US" sz="16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D83599A-FE2A-4E88-A453-A75F23E8E062}" type="parTrans" cxnId="{110A5F2A-5F1D-40BA-8815-0A5DDCA07C3D}">
      <dgm:prSet/>
      <dgm:spPr/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D727A84-A038-4375-9F05-1F0D81288DE4}" type="sibTrans" cxnId="{110A5F2A-5F1D-40BA-8815-0A5DDCA07C3D}">
      <dgm:prSet/>
      <dgm:spPr/>
      <dgm:t>
        <a:bodyPr/>
        <a:lstStyle/>
        <a:p>
          <a:pPr>
            <a:lnSpc>
              <a:spcPct val="100000"/>
            </a:lnSpc>
          </a:pPr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D02A9AF-03F8-4494-8ED1-51B89A791A6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600">
              <a:latin typeface="Calibri" panose="020F0502020204030204" pitchFamily="34" charset="0"/>
              <a:cs typeface="Calibri" panose="020F0502020204030204" pitchFamily="34" charset="0"/>
            </a:rPr>
            <a:t>Performing exploratory data analysis and visualization </a:t>
          </a:r>
          <a:endParaRPr lang="en-U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04D04C1-D724-4BEA-8515-ACC9366657C9}" type="parTrans" cxnId="{406B3B1E-F230-4B10-8C95-56E6B7076678}">
      <dgm:prSet/>
      <dgm:spPr/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B9456F5-00B9-42B3-BC20-91E1F1EF496D}" type="sibTrans" cxnId="{406B3B1E-F230-4B10-8C95-56E6B7076678}">
      <dgm:prSet/>
      <dgm:spPr/>
      <dgm:t>
        <a:bodyPr/>
        <a:lstStyle/>
        <a:p>
          <a:pPr>
            <a:lnSpc>
              <a:spcPct val="100000"/>
            </a:lnSpc>
          </a:pPr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C4045D1-DDE3-4FE4-86A5-5906F00C5E7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600">
              <a:latin typeface="Calibri" panose="020F0502020204030204" pitchFamily="34" charset="0"/>
              <a:cs typeface="Calibri" panose="020F0502020204030204" pitchFamily="34" charset="0"/>
            </a:rPr>
            <a:t>Sending the clean data to create MYSQL database </a:t>
          </a:r>
          <a:endParaRPr lang="en-U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263B569-BB15-49E9-AACB-5A929DCEDFFD}" type="parTrans" cxnId="{16A21CD0-93C6-446C-9D38-E8024CBB1088}">
      <dgm:prSet/>
      <dgm:spPr/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894180B-DC80-4B4D-BB24-DCD413F313BB}" type="sibTrans" cxnId="{16A21CD0-93C6-446C-9D38-E8024CBB1088}">
      <dgm:prSet/>
      <dgm:spPr/>
      <dgm:t>
        <a:bodyPr/>
        <a:lstStyle/>
        <a:p>
          <a:pPr>
            <a:lnSpc>
              <a:spcPct val="100000"/>
            </a:lnSpc>
          </a:pPr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DC1B0A1-6426-4F41-91AB-5B633AF50EE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600">
              <a:latin typeface="Calibri" panose="020F0502020204030204" pitchFamily="34" charset="0"/>
              <a:cs typeface="Calibri" panose="020F0502020204030204" pitchFamily="34" charset="0"/>
            </a:rPr>
            <a:t>Analyzing data in MYSQL using various queries </a:t>
          </a:r>
          <a:endParaRPr lang="en-U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485C446-CE70-40C2-87C1-B527AB7451A4}" type="parTrans" cxnId="{65D3B726-5878-4FAB-9A30-2A71D46A7E0D}">
      <dgm:prSet/>
      <dgm:spPr/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E872CFF-84BB-47B4-8DCF-F2F19F2DBCAA}" type="sibTrans" cxnId="{65D3B726-5878-4FAB-9A30-2A71D46A7E0D}">
      <dgm:prSet/>
      <dgm:spPr/>
      <dgm:t>
        <a:bodyPr/>
        <a:lstStyle/>
        <a:p>
          <a:pPr>
            <a:lnSpc>
              <a:spcPct val="100000"/>
            </a:lnSpc>
          </a:pPr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320F1D9-6F72-404E-8C9F-0F19AB44ABF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600">
              <a:latin typeface="Calibri" panose="020F0502020204030204" pitchFamily="34" charset="0"/>
              <a:cs typeface="Calibri" panose="020F0502020204030204" pitchFamily="34" charset="0"/>
            </a:rPr>
            <a:t>Building Machine Learning model incorporating NLP techniques </a:t>
          </a:r>
          <a:endParaRPr lang="en-US" sz="16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3AF8D82-DC41-41BE-93BB-CD55DF9B508E}" type="parTrans" cxnId="{1686423F-405E-44AE-A940-95F1BF9ADDF9}">
      <dgm:prSet/>
      <dgm:spPr/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BE477C5-751E-4BD5-AF6C-F809DE11803E}" type="sibTrans" cxnId="{1686423F-405E-44AE-A940-95F1BF9ADDF9}">
      <dgm:prSet/>
      <dgm:spPr/>
      <dgm:t>
        <a:bodyPr/>
        <a:lstStyle/>
        <a:p>
          <a:endParaRPr lang="en-US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E0D22D8-97FB-4179-861F-7DF5AC2E35A2}" type="pres">
      <dgm:prSet presAssocID="{ECA2A501-F2C4-4AC2-B229-35816F834FB0}" presName="root" presStyleCnt="0">
        <dgm:presLayoutVars>
          <dgm:dir/>
          <dgm:resizeHandles val="exact"/>
        </dgm:presLayoutVars>
      </dgm:prSet>
      <dgm:spPr/>
    </dgm:pt>
    <dgm:pt modelId="{70E55D40-6419-4163-9858-65307895165E}" type="pres">
      <dgm:prSet presAssocID="{ECA2A501-F2C4-4AC2-B229-35816F834FB0}" presName="container" presStyleCnt="0">
        <dgm:presLayoutVars>
          <dgm:dir/>
          <dgm:resizeHandles val="exact"/>
        </dgm:presLayoutVars>
      </dgm:prSet>
      <dgm:spPr/>
    </dgm:pt>
    <dgm:pt modelId="{3015A2A7-72CC-41CF-995B-10C92D7AB12F}" type="pres">
      <dgm:prSet presAssocID="{197511F6-D987-4E6A-AA30-8A37CC3794FF}" presName="compNode" presStyleCnt="0"/>
      <dgm:spPr/>
    </dgm:pt>
    <dgm:pt modelId="{089D08E5-BAF1-467A-A799-C503D0E9090A}" type="pres">
      <dgm:prSet presAssocID="{197511F6-D987-4E6A-AA30-8A37CC3794FF}" presName="iconBgRect" presStyleLbl="bgShp" presStyleIdx="0" presStyleCnt="8"/>
      <dgm:spPr/>
    </dgm:pt>
    <dgm:pt modelId="{C7282686-F7F5-46F3-B520-198664116F9F}" type="pres">
      <dgm:prSet presAssocID="{197511F6-D987-4E6A-AA30-8A37CC3794FF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419805FD-E59F-4C86-9C4E-7C27F7DCCAEB}" type="pres">
      <dgm:prSet presAssocID="{197511F6-D987-4E6A-AA30-8A37CC3794FF}" presName="spaceRect" presStyleCnt="0"/>
      <dgm:spPr/>
    </dgm:pt>
    <dgm:pt modelId="{050D03C4-7454-4F17-AC1F-0A0DB9D8A64B}" type="pres">
      <dgm:prSet presAssocID="{197511F6-D987-4E6A-AA30-8A37CC3794FF}" presName="textRect" presStyleLbl="revTx" presStyleIdx="0" presStyleCnt="8">
        <dgm:presLayoutVars>
          <dgm:chMax val="1"/>
          <dgm:chPref val="1"/>
        </dgm:presLayoutVars>
      </dgm:prSet>
      <dgm:spPr/>
    </dgm:pt>
    <dgm:pt modelId="{7250BF1A-EDA1-4694-95E3-0755DDA2A05E}" type="pres">
      <dgm:prSet presAssocID="{DAE1C440-3B64-4652-BC0B-64E182EFBCE4}" presName="sibTrans" presStyleLbl="sibTrans2D1" presStyleIdx="0" presStyleCnt="0"/>
      <dgm:spPr/>
    </dgm:pt>
    <dgm:pt modelId="{26DE5E54-E9F6-4ACB-9654-BFC556FF8BC2}" type="pres">
      <dgm:prSet presAssocID="{9FB076A8-A93A-4DBD-8F31-D44798F0125C}" presName="compNode" presStyleCnt="0"/>
      <dgm:spPr/>
    </dgm:pt>
    <dgm:pt modelId="{62B40A08-6382-48C8-9B36-44E069EDBBC4}" type="pres">
      <dgm:prSet presAssocID="{9FB076A8-A93A-4DBD-8F31-D44798F0125C}" presName="iconBgRect" presStyleLbl="bgShp" presStyleIdx="1" presStyleCnt="8"/>
      <dgm:spPr/>
    </dgm:pt>
    <dgm:pt modelId="{A364CD2C-BD54-40C5-94D5-54B83F5593F6}" type="pres">
      <dgm:prSet presAssocID="{9FB076A8-A93A-4DBD-8F31-D44798F0125C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0881DF1-AE4B-429A-A747-FED8053C0979}" type="pres">
      <dgm:prSet presAssocID="{9FB076A8-A93A-4DBD-8F31-D44798F0125C}" presName="spaceRect" presStyleCnt="0"/>
      <dgm:spPr/>
    </dgm:pt>
    <dgm:pt modelId="{CF44A1FD-86D6-4255-8298-B4533E65F4B0}" type="pres">
      <dgm:prSet presAssocID="{9FB076A8-A93A-4DBD-8F31-D44798F0125C}" presName="textRect" presStyleLbl="revTx" presStyleIdx="1" presStyleCnt="8">
        <dgm:presLayoutVars>
          <dgm:chMax val="1"/>
          <dgm:chPref val="1"/>
        </dgm:presLayoutVars>
      </dgm:prSet>
      <dgm:spPr/>
    </dgm:pt>
    <dgm:pt modelId="{C6B68CC3-CF17-4883-A617-DEBA0CFCEBC9}" type="pres">
      <dgm:prSet presAssocID="{265FEE84-7B90-426B-81DB-D984D47B86B1}" presName="sibTrans" presStyleLbl="sibTrans2D1" presStyleIdx="0" presStyleCnt="0"/>
      <dgm:spPr/>
    </dgm:pt>
    <dgm:pt modelId="{F1D6405C-30F9-409D-82E6-8851DED6ECC9}" type="pres">
      <dgm:prSet presAssocID="{0FDAB919-333E-4681-B83B-2B01190D0369}" presName="compNode" presStyleCnt="0"/>
      <dgm:spPr/>
    </dgm:pt>
    <dgm:pt modelId="{06A7EC17-61AC-4292-A1CE-13EBC56F2C8B}" type="pres">
      <dgm:prSet presAssocID="{0FDAB919-333E-4681-B83B-2B01190D0369}" presName="iconBgRect" presStyleLbl="bgShp" presStyleIdx="2" presStyleCnt="8"/>
      <dgm:spPr/>
    </dgm:pt>
    <dgm:pt modelId="{BB8F58A4-C6F7-4E6C-A42A-433EDF0B105B}" type="pres">
      <dgm:prSet presAssocID="{0FDAB919-333E-4681-B83B-2B01190D0369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E7B824D8-29A4-45CD-9812-AD84613AF644}" type="pres">
      <dgm:prSet presAssocID="{0FDAB919-333E-4681-B83B-2B01190D0369}" presName="spaceRect" presStyleCnt="0"/>
      <dgm:spPr/>
    </dgm:pt>
    <dgm:pt modelId="{C04B2E39-74E8-49DC-9EDE-1C26CCA29599}" type="pres">
      <dgm:prSet presAssocID="{0FDAB919-333E-4681-B83B-2B01190D0369}" presName="textRect" presStyleLbl="revTx" presStyleIdx="2" presStyleCnt="8">
        <dgm:presLayoutVars>
          <dgm:chMax val="1"/>
          <dgm:chPref val="1"/>
        </dgm:presLayoutVars>
      </dgm:prSet>
      <dgm:spPr/>
    </dgm:pt>
    <dgm:pt modelId="{F53F7CF9-A479-4C77-98F6-FD1AB210CAD0}" type="pres">
      <dgm:prSet presAssocID="{D83A7FB6-BC2F-4724-9964-DF2A91669871}" presName="sibTrans" presStyleLbl="sibTrans2D1" presStyleIdx="0" presStyleCnt="0"/>
      <dgm:spPr/>
    </dgm:pt>
    <dgm:pt modelId="{A9E17580-DC8E-4905-89E1-E03847C4C93A}" type="pres">
      <dgm:prSet presAssocID="{CD03E63D-7044-4AAD-A958-41BEAB635624}" presName="compNode" presStyleCnt="0"/>
      <dgm:spPr/>
    </dgm:pt>
    <dgm:pt modelId="{9418D9D0-C57A-4A5E-A540-CE352F170D1E}" type="pres">
      <dgm:prSet presAssocID="{CD03E63D-7044-4AAD-A958-41BEAB635624}" presName="iconBgRect" presStyleLbl="bgShp" presStyleIdx="3" presStyleCnt="8"/>
      <dgm:spPr/>
    </dgm:pt>
    <dgm:pt modelId="{08782C7B-C8A7-4F4E-9323-E794D10734D1}" type="pres">
      <dgm:prSet presAssocID="{CD03E63D-7044-4AAD-A958-41BEAB635624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5988F5EF-DBAD-4341-A790-99886B697DD6}" type="pres">
      <dgm:prSet presAssocID="{CD03E63D-7044-4AAD-A958-41BEAB635624}" presName="spaceRect" presStyleCnt="0"/>
      <dgm:spPr/>
    </dgm:pt>
    <dgm:pt modelId="{B0699F8D-A017-4D75-8847-E0FD36293B0B}" type="pres">
      <dgm:prSet presAssocID="{CD03E63D-7044-4AAD-A958-41BEAB635624}" presName="textRect" presStyleLbl="revTx" presStyleIdx="3" presStyleCnt="8">
        <dgm:presLayoutVars>
          <dgm:chMax val="1"/>
          <dgm:chPref val="1"/>
        </dgm:presLayoutVars>
      </dgm:prSet>
      <dgm:spPr/>
    </dgm:pt>
    <dgm:pt modelId="{6AAD0ADE-3A60-4D25-BBC4-8ED586C486D3}" type="pres">
      <dgm:prSet presAssocID="{BD727A84-A038-4375-9F05-1F0D81288DE4}" presName="sibTrans" presStyleLbl="sibTrans2D1" presStyleIdx="0" presStyleCnt="0"/>
      <dgm:spPr/>
    </dgm:pt>
    <dgm:pt modelId="{9F37B4C3-F9AF-42E8-A15B-9FA5CB09E89B}" type="pres">
      <dgm:prSet presAssocID="{BD02A9AF-03F8-4494-8ED1-51B89A791A6F}" presName="compNode" presStyleCnt="0"/>
      <dgm:spPr/>
    </dgm:pt>
    <dgm:pt modelId="{A452FC52-0602-4588-A59D-F6E78B44D022}" type="pres">
      <dgm:prSet presAssocID="{BD02A9AF-03F8-4494-8ED1-51B89A791A6F}" presName="iconBgRect" presStyleLbl="bgShp" presStyleIdx="4" presStyleCnt="8"/>
      <dgm:spPr/>
    </dgm:pt>
    <dgm:pt modelId="{CB4DC021-7EB3-4F50-B465-4CE0EFCB5206}" type="pres">
      <dgm:prSet presAssocID="{BD02A9AF-03F8-4494-8ED1-51B89A791A6F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6D563B9-43E9-4475-AE6A-3F6D1D34D1B8}" type="pres">
      <dgm:prSet presAssocID="{BD02A9AF-03F8-4494-8ED1-51B89A791A6F}" presName="spaceRect" presStyleCnt="0"/>
      <dgm:spPr/>
    </dgm:pt>
    <dgm:pt modelId="{D701120E-9CB6-4CCF-961C-E73B3CAC9A7B}" type="pres">
      <dgm:prSet presAssocID="{BD02A9AF-03F8-4494-8ED1-51B89A791A6F}" presName="textRect" presStyleLbl="revTx" presStyleIdx="4" presStyleCnt="8">
        <dgm:presLayoutVars>
          <dgm:chMax val="1"/>
          <dgm:chPref val="1"/>
        </dgm:presLayoutVars>
      </dgm:prSet>
      <dgm:spPr/>
    </dgm:pt>
    <dgm:pt modelId="{AC09FD55-FDCD-44DD-9358-4B15D26DACB6}" type="pres">
      <dgm:prSet presAssocID="{FB9456F5-00B9-42B3-BC20-91E1F1EF496D}" presName="sibTrans" presStyleLbl="sibTrans2D1" presStyleIdx="0" presStyleCnt="0"/>
      <dgm:spPr/>
    </dgm:pt>
    <dgm:pt modelId="{98FFFE83-8A17-4980-BD20-96625158396A}" type="pres">
      <dgm:prSet presAssocID="{EC4045D1-DDE3-4FE4-86A5-5906F00C5E73}" presName="compNode" presStyleCnt="0"/>
      <dgm:spPr/>
    </dgm:pt>
    <dgm:pt modelId="{C5C2A31C-766D-4B2B-825F-410E5E9348E4}" type="pres">
      <dgm:prSet presAssocID="{EC4045D1-DDE3-4FE4-86A5-5906F00C5E73}" presName="iconBgRect" presStyleLbl="bgShp" presStyleIdx="5" presStyleCnt="8"/>
      <dgm:spPr/>
    </dgm:pt>
    <dgm:pt modelId="{5DA51148-0235-4618-9D35-532A5C8F4865}" type="pres">
      <dgm:prSet presAssocID="{EC4045D1-DDE3-4FE4-86A5-5906F00C5E73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BE43DD6F-46D8-4B9F-AE7B-144EA8689E16}" type="pres">
      <dgm:prSet presAssocID="{EC4045D1-DDE3-4FE4-86A5-5906F00C5E73}" presName="spaceRect" presStyleCnt="0"/>
      <dgm:spPr/>
    </dgm:pt>
    <dgm:pt modelId="{15A79D89-526D-4A30-9810-D86F0A2A1478}" type="pres">
      <dgm:prSet presAssocID="{EC4045D1-DDE3-4FE4-86A5-5906F00C5E73}" presName="textRect" presStyleLbl="revTx" presStyleIdx="5" presStyleCnt="8">
        <dgm:presLayoutVars>
          <dgm:chMax val="1"/>
          <dgm:chPref val="1"/>
        </dgm:presLayoutVars>
      </dgm:prSet>
      <dgm:spPr/>
    </dgm:pt>
    <dgm:pt modelId="{9F5C0198-1336-4330-855B-55D2F860B54D}" type="pres">
      <dgm:prSet presAssocID="{1894180B-DC80-4B4D-BB24-DCD413F313BB}" presName="sibTrans" presStyleLbl="sibTrans2D1" presStyleIdx="0" presStyleCnt="0"/>
      <dgm:spPr/>
    </dgm:pt>
    <dgm:pt modelId="{6A496EF1-EC9D-414E-AD26-204CA60C17F5}" type="pres">
      <dgm:prSet presAssocID="{4DC1B0A1-6426-4F41-91AB-5B633AF50EE1}" presName="compNode" presStyleCnt="0"/>
      <dgm:spPr/>
    </dgm:pt>
    <dgm:pt modelId="{124FA494-6DE8-4104-90D2-715BF9AD3645}" type="pres">
      <dgm:prSet presAssocID="{4DC1B0A1-6426-4F41-91AB-5B633AF50EE1}" presName="iconBgRect" presStyleLbl="bgShp" presStyleIdx="6" presStyleCnt="8"/>
      <dgm:spPr/>
    </dgm:pt>
    <dgm:pt modelId="{B92CD9A8-1FC2-42AE-89D8-B7143B909CAB}" type="pres">
      <dgm:prSet presAssocID="{4DC1B0A1-6426-4F41-91AB-5B633AF50EE1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D57E0B2-839B-4464-BC96-47B85ACAEE54}" type="pres">
      <dgm:prSet presAssocID="{4DC1B0A1-6426-4F41-91AB-5B633AF50EE1}" presName="spaceRect" presStyleCnt="0"/>
      <dgm:spPr/>
    </dgm:pt>
    <dgm:pt modelId="{A109F1B8-AE4B-43C4-A0AC-F51A752CFECB}" type="pres">
      <dgm:prSet presAssocID="{4DC1B0A1-6426-4F41-91AB-5B633AF50EE1}" presName="textRect" presStyleLbl="revTx" presStyleIdx="6" presStyleCnt="8">
        <dgm:presLayoutVars>
          <dgm:chMax val="1"/>
          <dgm:chPref val="1"/>
        </dgm:presLayoutVars>
      </dgm:prSet>
      <dgm:spPr/>
    </dgm:pt>
    <dgm:pt modelId="{6A93589D-F773-4FCE-B0DF-0C88992E1A59}" type="pres">
      <dgm:prSet presAssocID="{FE872CFF-84BB-47B4-8DCF-F2F19F2DBCAA}" presName="sibTrans" presStyleLbl="sibTrans2D1" presStyleIdx="0" presStyleCnt="0"/>
      <dgm:spPr/>
    </dgm:pt>
    <dgm:pt modelId="{EA7E7EEE-CF02-467A-94B1-69A0362B1B62}" type="pres">
      <dgm:prSet presAssocID="{A320F1D9-6F72-404E-8C9F-0F19AB44ABFF}" presName="compNode" presStyleCnt="0"/>
      <dgm:spPr/>
    </dgm:pt>
    <dgm:pt modelId="{593A99DA-597A-4A89-9FE7-2F3DD49AEC28}" type="pres">
      <dgm:prSet presAssocID="{A320F1D9-6F72-404E-8C9F-0F19AB44ABFF}" presName="iconBgRect" presStyleLbl="bgShp" presStyleIdx="7" presStyleCnt="8"/>
      <dgm:spPr/>
    </dgm:pt>
    <dgm:pt modelId="{3BD38AB2-7A09-4F49-8297-7BA3FFA4D5B8}" type="pres">
      <dgm:prSet presAssocID="{A320F1D9-6F72-404E-8C9F-0F19AB44ABFF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D55C68BF-6F62-49A2-823B-DC89205DA8DF}" type="pres">
      <dgm:prSet presAssocID="{A320F1D9-6F72-404E-8C9F-0F19AB44ABFF}" presName="spaceRect" presStyleCnt="0"/>
      <dgm:spPr/>
    </dgm:pt>
    <dgm:pt modelId="{CC8708B4-477D-41E6-9E11-7783A038CD57}" type="pres">
      <dgm:prSet presAssocID="{A320F1D9-6F72-404E-8C9F-0F19AB44ABFF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3FD3FB05-5A0F-4E3C-96C4-1060137E1B38}" type="presOf" srcId="{197511F6-D987-4E6A-AA30-8A37CC3794FF}" destId="{050D03C4-7454-4F17-AC1F-0A0DB9D8A64B}" srcOrd="0" destOrd="0" presId="urn:microsoft.com/office/officeart/2018/2/layout/IconCircleList"/>
    <dgm:cxn modelId="{A8CA6806-7E29-44C9-90F1-247241C8272F}" type="presOf" srcId="{CD03E63D-7044-4AAD-A958-41BEAB635624}" destId="{B0699F8D-A017-4D75-8847-E0FD36293B0B}" srcOrd="0" destOrd="0" presId="urn:microsoft.com/office/officeart/2018/2/layout/IconCircleList"/>
    <dgm:cxn modelId="{5A558908-4DD5-4EE5-9ADB-57C92CD0EBDA}" type="presOf" srcId="{9FB076A8-A93A-4DBD-8F31-D44798F0125C}" destId="{CF44A1FD-86D6-4255-8298-B4533E65F4B0}" srcOrd="0" destOrd="0" presId="urn:microsoft.com/office/officeart/2018/2/layout/IconCircleList"/>
    <dgm:cxn modelId="{21B60518-767F-4D81-ACC7-C6C80E1E7A8C}" type="presOf" srcId="{A320F1D9-6F72-404E-8C9F-0F19AB44ABFF}" destId="{CC8708B4-477D-41E6-9E11-7783A038CD57}" srcOrd="0" destOrd="0" presId="urn:microsoft.com/office/officeart/2018/2/layout/IconCircleList"/>
    <dgm:cxn modelId="{406B3B1E-F230-4B10-8C95-56E6B7076678}" srcId="{ECA2A501-F2C4-4AC2-B229-35816F834FB0}" destId="{BD02A9AF-03F8-4494-8ED1-51B89A791A6F}" srcOrd="4" destOrd="0" parTransId="{104D04C1-D724-4BEA-8515-ACC9366657C9}" sibTransId="{FB9456F5-00B9-42B3-BC20-91E1F1EF496D}"/>
    <dgm:cxn modelId="{5B54E11E-AF49-4853-8810-224E053691C6}" srcId="{ECA2A501-F2C4-4AC2-B229-35816F834FB0}" destId="{0FDAB919-333E-4681-B83B-2B01190D0369}" srcOrd="2" destOrd="0" parTransId="{C0421F51-F502-4A56-83CA-8AF0EA66ABD7}" sibTransId="{D83A7FB6-BC2F-4724-9964-DF2A91669871}"/>
    <dgm:cxn modelId="{65D3B726-5878-4FAB-9A30-2A71D46A7E0D}" srcId="{ECA2A501-F2C4-4AC2-B229-35816F834FB0}" destId="{4DC1B0A1-6426-4F41-91AB-5B633AF50EE1}" srcOrd="6" destOrd="0" parTransId="{6485C446-CE70-40C2-87C1-B527AB7451A4}" sibTransId="{FE872CFF-84BB-47B4-8DCF-F2F19F2DBCAA}"/>
    <dgm:cxn modelId="{110A5F2A-5F1D-40BA-8815-0A5DDCA07C3D}" srcId="{ECA2A501-F2C4-4AC2-B229-35816F834FB0}" destId="{CD03E63D-7044-4AAD-A958-41BEAB635624}" srcOrd="3" destOrd="0" parTransId="{2D83599A-FE2A-4E88-A453-A75F23E8E062}" sibTransId="{BD727A84-A038-4375-9F05-1F0D81288DE4}"/>
    <dgm:cxn modelId="{A6053B33-823C-4710-A73C-82C8B0A80D10}" type="presOf" srcId="{BD02A9AF-03F8-4494-8ED1-51B89A791A6F}" destId="{D701120E-9CB6-4CCF-961C-E73B3CAC9A7B}" srcOrd="0" destOrd="0" presId="urn:microsoft.com/office/officeart/2018/2/layout/IconCircleList"/>
    <dgm:cxn modelId="{1686423F-405E-44AE-A940-95F1BF9ADDF9}" srcId="{ECA2A501-F2C4-4AC2-B229-35816F834FB0}" destId="{A320F1D9-6F72-404E-8C9F-0F19AB44ABFF}" srcOrd="7" destOrd="0" parTransId="{43AF8D82-DC41-41BE-93BB-CD55DF9B508E}" sibTransId="{EBE477C5-751E-4BD5-AF6C-F809DE11803E}"/>
    <dgm:cxn modelId="{7ABEB647-CA8B-40A9-A722-4F487D4B6C00}" srcId="{ECA2A501-F2C4-4AC2-B229-35816F834FB0}" destId="{197511F6-D987-4E6A-AA30-8A37CC3794FF}" srcOrd="0" destOrd="0" parTransId="{522D6FA0-8DEA-4DAD-89D3-E8337008C5F0}" sibTransId="{DAE1C440-3B64-4652-BC0B-64E182EFBCE4}"/>
    <dgm:cxn modelId="{8DEFD85D-4F14-4704-BA6B-1EE1BB916FEF}" type="presOf" srcId="{4DC1B0A1-6426-4F41-91AB-5B633AF50EE1}" destId="{A109F1B8-AE4B-43C4-A0AC-F51A752CFECB}" srcOrd="0" destOrd="0" presId="urn:microsoft.com/office/officeart/2018/2/layout/IconCircleList"/>
    <dgm:cxn modelId="{E7F42968-E4BB-4988-A9CF-C8181CD2CD4F}" type="presOf" srcId="{EC4045D1-DDE3-4FE4-86A5-5906F00C5E73}" destId="{15A79D89-526D-4A30-9810-D86F0A2A1478}" srcOrd="0" destOrd="0" presId="urn:microsoft.com/office/officeart/2018/2/layout/IconCircleList"/>
    <dgm:cxn modelId="{035FED89-DA35-4975-B7C2-48EAD4C98780}" type="presOf" srcId="{FB9456F5-00B9-42B3-BC20-91E1F1EF496D}" destId="{AC09FD55-FDCD-44DD-9358-4B15D26DACB6}" srcOrd="0" destOrd="0" presId="urn:microsoft.com/office/officeart/2018/2/layout/IconCircleList"/>
    <dgm:cxn modelId="{9448759C-1A04-4B1C-978B-EF419A924542}" type="presOf" srcId="{265FEE84-7B90-426B-81DB-D984D47B86B1}" destId="{C6B68CC3-CF17-4883-A617-DEBA0CFCEBC9}" srcOrd="0" destOrd="0" presId="urn:microsoft.com/office/officeart/2018/2/layout/IconCircleList"/>
    <dgm:cxn modelId="{AB2737CB-E483-4ED6-ADC2-8B1AE7B5EE5B}" type="presOf" srcId="{1894180B-DC80-4B4D-BB24-DCD413F313BB}" destId="{9F5C0198-1336-4330-855B-55D2F860B54D}" srcOrd="0" destOrd="0" presId="urn:microsoft.com/office/officeart/2018/2/layout/IconCircleList"/>
    <dgm:cxn modelId="{16A21CD0-93C6-446C-9D38-E8024CBB1088}" srcId="{ECA2A501-F2C4-4AC2-B229-35816F834FB0}" destId="{EC4045D1-DDE3-4FE4-86A5-5906F00C5E73}" srcOrd="5" destOrd="0" parTransId="{C263B569-BB15-49E9-AACB-5A929DCEDFFD}" sibTransId="{1894180B-DC80-4B4D-BB24-DCD413F313BB}"/>
    <dgm:cxn modelId="{8C84FED2-D94C-46F8-BF77-DFE0435EF3FE}" type="presOf" srcId="{BD727A84-A038-4375-9F05-1F0D81288DE4}" destId="{6AAD0ADE-3A60-4D25-BBC4-8ED586C486D3}" srcOrd="0" destOrd="0" presId="urn:microsoft.com/office/officeart/2018/2/layout/IconCircleList"/>
    <dgm:cxn modelId="{1E1764D3-81A3-4F50-85B0-932CA0CB062C}" type="presOf" srcId="{0FDAB919-333E-4681-B83B-2B01190D0369}" destId="{C04B2E39-74E8-49DC-9EDE-1C26CCA29599}" srcOrd="0" destOrd="0" presId="urn:microsoft.com/office/officeart/2018/2/layout/IconCircleList"/>
    <dgm:cxn modelId="{0612FCE2-68EE-4AE1-8646-BA3817013BD2}" type="presOf" srcId="{ECA2A501-F2C4-4AC2-B229-35816F834FB0}" destId="{AE0D22D8-97FB-4179-861F-7DF5AC2E35A2}" srcOrd="0" destOrd="0" presId="urn:microsoft.com/office/officeart/2018/2/layout/IconCircleList"/>
    <dgm:cxn modelId="{319F82EF-8723-414D-A7A8-C52AE95C1AA7}" type="presOf" srcId="{DAE1C440-3B64-4652-BC0B-64E182EFBCE4}" destId="{7250BF1A-EDA1-4694-95E3-0755DDA2A05E}" srcOrd="0" destOrd="0" presId="urn:microsoft.com/office/officeart/2018/2/layout/IconCircleList"/>
    <dgm:cxn modelId="{BE74A6F3-E927-4D9D-ACA0-18BE68D11F4A}" srcId="{ECA2A501-F2C4-4AC2-B229-35816F834FB0}" destId="{9FB076A8-A93A-4DBD-8F31-D44798F0125C}" srcOrd="1" destOrd="0" parTransId="{7E1A93C8-FFB4-4E24-8E75-CE301FB15636}" sibTransId="{265FEE84-7B90-426B-81DB-D984D47B86B1}"/>
    <dgm:cxn modelId="{13CC6AF5-160D-4630-89F8-CB145352FF6D}" type="presOf" srcId="{FE872CFF-84BB-47B4-8DCF-F2F19F2DBCAA}" destId="{6A93589D-F773-4FCE-B0DF-0C88992E1A59}" srcOrd="0" destOrd="0" presId="urn:microsoft.com/office/officeart/2018/2/layout/IconCircleList"/>
    <dgm:cxn modelId="{E0B136FA-68FE-4015-95D6-646872408187}" type="presOf" srcId="{D83A7FB6-BC2F-4724-9964-DF2A91669871}" destId="{F53F7CF9-A479-4C77-98F6-FD1AB210CAD0}" srcOrd="0" destOrd="0" presId="urn:microsoft.com/office/officeart/2018/2/layout/IconCircleList"/>
    <dgm:cxn modelId="{1D8AA9DF-FCA3-4F70-959E-8A974B9A0E74}" type="presParOf" srcId="{AE0D22D8-97FB-4179-861F-7DF5AC2E35A2}" destId="{70E55D40-6419-4163-9858-65307895165E}" srcOrd="0" destOrd="0" presId="urn:microsoft.com/office/officeart/2018/2/layout/IconCircleList"/>
    <dgm:cxn modelId="{9D9E002D-5951-46A7-8A1B-797C04D43497}" type="presParOf" srcId="{70E55D40-6419-4163-9858-65307895165E}" destId="{3015A2A7-72CC-41CF-995B-10C92D7AB12F}" srcOrd="0" destOrd="0" presId="urn:microsoft.com/office/officeart/2018/2/layout/IconCircleList"/>
    <dgm:cxn modelId="{590E7FF4-0E05-4004-BD5A-F79A080070A5}" type="presParOf" srcId="{3015A2A7-72CC-41CF-995B-10C92D7AB12F}" destId="{089D08E5-BAF1-467A-A799-C503D0E9090A}" srcOrd="0" destOrd="0" presId="urn:microsoft.com/office/officeart/2018/2/layout/IconCircleList"/>
    <dgm:cxn modelId="{EEE7A5AF-2335-4899-B74B-F1642854866C}" type="presParOf" srcId="{3015A2A7-72CC-41CF-995B-10C92D7AB12F}" destId="{C7282686-F7F5-46F3-B520-198664116F9F}" srcOrd="1" destOrd="0" presId="urn:microsoft.com/office/officeart/2018/2/layout/IconCircleList"/>
    <dgm:cxn modelId="{0F0962F0-440D-42AB-A214-B4331FFF31AE}" type="presParOf" srcId="{3015A2A7-72CC-41CF-995B-10C92D7AB12F}" destId="{419805FD-E59F-4C86-9C4E-7C27F7DCCAEB}" srcOrd="2" destOrd="0" presId="urn:microsoft.com/office/officeart/2018/2/layout/IconCircleList"/>
    <dgm:cxn modelId="{A45F5D8F-EC46-4235-B08D-B8622FA858AE}" type="presParOf" srcId="{3015A2A7-72CC-41CF-995B-10C92D7AB12F}" destId="{050D03C4-7454-4F17-AC1F-0A0DB9D8A64B}" srcOrd="3" destOrd="0" presId="urn:microsoft.com/office/officeart/2018/2/layout/IconCircleList"/>
    <dgm:cxn modelId="{F0EF8E26-095A-46FF-B980-9895347285DC}" type="presParOf" srcId="{70E55D40-6419-4163-9858-65307895165E}" destId="{7250BF1A-EDA1-4694-95E3-0755DDA2A05E}" srcOrd="1" destOrd="0" presId="urn:microsoft.com/office/officeart/2018/2/layout/IconCircleList"/>
    <dgm:cxn modelId="{40E7D17E-AE73-4AB0-A565-AF519D67F234}" type="presParOf" srcId="{70E55D40-6419-4163-9858-65307895165E}" destId="{26DE5E54-E9F6-4ACB-9654-BFC556FF8BC2}" srcOrd="2" destOrd="0" presId="urn:microsoft.com/office/officeart/2018/2/layout/IconCircleList"/>
    <dgm:cxn modelId="{93555638-2A9C-47FE-93D0-AFBBD5915178}" type="presParOf" srcId="{26DE5E54-E9F6-4ACB-9654-BFC556FF8BC2}" destId="{62B40A08-6382-48C8-9B36-44E069EDBBC4}" srcOrd="0" destOrd="0" presId="urn:microsoft.com/office/officeart/2018/2/layout/IconCircleList"/>
    <dgm:cxn modelId="{1DB482B2-E7B7-43BB-8174-3175CD3335A0}" type="presParOf" srcId="{26DE5E54-E9F6-4ACB-9654-BFC556FF8BC2}" destId="{A364CD2C-BD54-40C5-94D5-54B83F5593F6}" srcOrd="1" destOrd="0" presId="urn:microsoft.com/office/officeart/2018/2/layout/IconCircleList"/>
    <dgm:cxn modelId="{6561BDAF-2332-460A-BB55-8B6AFC108BCF}" type="presParOf" srcId="{26DE5E54-E9F6-4ACB-9654-BFC556FF8BC2}" destId="{F0881DF1-AE4B-429A-A747-FED8053C0979}" srcOrd="2" destOrd="0" presId="urn:microsoft.com/office/officeart/2018/2/layout/IconCircleList"/>
    <dgm:cxn modelId="{16D54DC0-E2C6-4E7B-B2D8-68C17CD83665}" type="presParOf" srcId="{26DE5E54-E9F6-4ACB-9654-BFC556FF8BC2}" destId="{CF44A1FD-86D6-4255-8298-B4533E65F4B0}" srcOrd="3" destOrd="0" presId="urn:microsoft.com/office/officeart/2018/2/layout/IconCircleList"/>
    <dgm:cxn modelId="{107363ED-45AE-433F-9AE4-5D858FA2EA40}" type="presParOf" srcId="{70E55D40-6419-4163-9858-65307895165E}" destId="{C6B68CC3-CF17-4883-A617-DEBA0CFCEBC9}" srcOrd="3" destOrd="0" presId="urn:microsoft.com/office/officeart/2018/2/layout/IconCircleList"/>
    <dgm:cxn modelId="{0555BC95-6BC1-403B-A4AE-D40846DA7287}" type="presParOf" srcId="{70E55D40-6419-4163-9858-65307895165E}" destId="{F1D6405C-30F9-409D-82E6-8851DED6ECC9}" srcOrd="4" destOrd="0" presId="urn:microsoft.com/office/officeart/2018/2/layout/IconCircleList"/>
    <dgm:cxn modelId="{645EE6D9-2D7A-4489-8916-A923E3215D27}" type="presParOf" srcId="{F1D6405C-30F9-409D-82E6-8851DED6ECC9}" destId="{06A7EC17-61AC-4292-A1CE-13EBC56F2C8B}" srcOrd="0" destOrd="0" presId="urn:microsoft.com/office/officeart/2018/2/layout/IconCircleList"/>
    <dgm:cxn modelId="{20897DDD-7D73-47AC-B488-8FFB79FE2A4D}" type="presParOf" srcId="{F1D6405C-30F9-409D-82E6-8851DED6ECC9}" destId="{BB8F58A4-C6F7-4E6C-A42A-433EDF0B105B}" srcOrd="1" destOrd="0" presId="urn:microsoft.com/office/officeart/2018/2/layout/IconCircleList"/>
    <dgm:cxn modelId="{9B18D523-FFD5-4D19-8CBB-E92E9A3010FF}" type="presParOf" srcId="{F1D6405C-30F9-409D-82E6-8851DED6ECC9}" destId="{E7B824D8-29A4-45CD-9812-AD84613AF644}" srcOrd="2" destOrd="0" presId="urn:microsoft.com/office/officeart/2018/2/layout/IconCircleList"/>
    <dgm:cxn modelId="{4FED47C7-FBEA-4C9B-AE0C-DA3217F6CDC8}" type="presParOf" srcId="{F1D6405C-30F9-409D-82E6-8851DED6ECC9}" destId="{C04B2E39-74E8-49DC-9EDE-1C26CCA29599}" srcOrd="3" destOrd="0" presId="urn:microsoft.com/office/officeart/2018/2/layout/IconCircleList"/>
    <dgm:cxn modelId="{619BCE8C-88D0-46C8-8DC2-E22BC0F57405}" type="presParOf" srcId="{70E55D40-6419-4163-9858-65307895165E}" destId="{F53F7CF9-A479-4C77-98F6-FD1AB210CAD0}" srcOrd="5" destOrd="0" presId="urn:microsoft.com/office/officeart/2018/2/layout/IconCircleList"/>
    <dgm:cxn modelId="{AD063DDE-BB1A-4128-AEC5-7868881DC0E3}" type="presParOf" srcId="{70E55D40-6419-4163-9858-65307895165E}" destId="{A9E17580-DC8E-4905-89E1-E03847C4C93A}" srcOrd="6" destOrd="0" presId="urn:microsoft.com/office/officeart/2018/2/layout/IconCircleList"/>
    <dgm:cxn modelId="{4FC5A002-3AD8-49B5-BA6A-4F80E1C68C33}" type="presParOf" srcId="{A9E17580-DC8E-4905-89E1-E03847C4C93A}" destId="{9418D9D0-C57A-4A5E-A540-CE352F170D1E}" srcOrd="0" destOrd="0" presId="urn:microsoft.com/office/officeart/2018/2/layout/IconCircleList"/>
    <dgm:cxn modelId="{FED73642-2B5A-4563-B1D9-F651D1264B45}" type="presParOf" srcId="{A9E17580-DC8E-4905-89E1-E03847C4C93A}" destId="{08782C7B-C8A7-4F4E-9323-E794D10734D1}" srcOrd="1" destOrd="0" presId="urn:microsoft.com/office/officeart/2018/2/layout/IconCircleList"/>
    <dgm:cxn modelId="{F98D1882-B79E-4E46-AD50-484725F747E8}" type="presParOf" srcId="{A9E17580-DC8E-4905-89E1-E03847C4C93A}" destId="{5988F5EF-DBAD-4341-A790-99886B697DD6}" srcOrd="2" destOrd="0" presId="urn:microsoft.com/office/officeart/2018/2/layout/IconCircleList"/>
    <dgm:cxn modelId="{D7096D29-7521-444A-AA09-8DC9CD845B6A}" type="presParOf" srcId="{A9E17580-DC8E-4905-89E1-E03847C4C93A}" destId="{B0699F8D-A017-4D75-8847-E0FD36293B0B}" srcOrd="3" destOrd="0" presId="urn:microsoft.com/office/officeart/2018/2/layout/IconCircleList"/>
    <dgm:cxn modelId="{E645EF40-D817-43C5-BB82-6CA5043704EB}" type="presParOf" srcId="{70E55D40-6419-4163-9858-65307895165E}" destId="{6AAD0ADE-3A60-4D25-BBC4-8ED586C486D3}" srcOrd="7" destOrd="0" presId="urn:microsoft.com/office/officeart/2018/2/layout/IconCircleList"/>
    <dgm:cxn modelId="{984AA51F-E2B8-4961-91D8-7DF973B6069C}" type="presParOf" srcId="{70E55D40-6419-4163-9858-65307895165E}" destId="{9F37B4C3-F9AF-42E8-A15B-9FA5CB09E89B}" srcOrd="8" destOrd="0" presId="urn:microsoft.com/office/officeart/2018/2/layout/IconCircleList"/>
    <dgm:cxn modelId="{1D327B58-1634-4292-84D5-F51D6DA9F514}" type="presParOf" srcId="{9F37B4C3-F9AF-42E8-A15B-9FA5CB09E89B}" destId="{A452FC52-0602-4588-A59D-F6E78B44D022}" srcOrd="0" destOrd="0" presId="urn:microsoft.com/office/officeart/2018/2/layout/IconCircleList"/>
    <dgm:cxn modelId="{09602AE7-B47A-43C8-8044-21143650FE56}" type="presParOf" srcId="{9F37B4C3-F9AF-42E8-A15B-9FA5CB09E89B}" destId="{CB4DC021-7EB3-4F50-B465-4CE0EFCB5206}" srcOrd="1" destOrd="0" presId="urn:microsoft.com/office/officeart/2018/2/layout/IconCircleList"/>
    <dgm:cxn modelId="{F4CD3C6A-0B24-4F63-A755-BCADC87DAC20}" type="presParOf" srcId="{9F37B4C3-F9AF-42E8-A15B-9FA5CB09E89B}" destId="{A6D563B9-43E9-4475-AE6A-3F6D1D34D1B8}" srcOrd="2" destOrd="0" presId="urn:microsoft.com/office/officeart/2018/2/layout/IconCircleList"/>
    <dgm:cxn modelId="{CEDB7767-2CA7-4EDB-8A1B-F5D6881A12B9}" type="presParOf" srcId="{9F37B4C3-F9AF-42E8-A15B-9FA5CB09E89B}" destId="{D701120E-9CB6-4CCF-961C-E73B3CAC9A7B}" srcOrd="3" destOrd="0" presId="urn:microsoft.com/office/officeart/2018/2/layout/IconCircleList"/>
    <dgm:cxn modelId="{5294E1BA-9D82-43B5-A23F-5673041BEAF0}" type="presParOf" srcId="{70E55D40-6419-4163-9858-65307895165E}" destId="{AC09FD55-FDCD-44DD-9358-4B15D26DACB6}" srcOrd="9" destOrd="0" presId="urn:microsoft.com/office/officeart/2018/2/layout/IconCircleList"/>
    <dgm:cxn modelId="{65D8F0C5-DD00-497D-955B-049012C27EB5}" type="presParOf" srcId="{70E55D40-6419-4163-9858-65307895165E}" destId="{98FFFE83-8A17-4980-BD20-96625158396A}" srcOrd="10" destOrd="0" presId="urn:microsoft.com/office/officeart/2018/2/layout/IconCircleList"/>
    <dgm:cxn modelId="{A263BA49-48B5-4B0B-A703-D515DDCB97EC}" type="presParOf" srcId="{98FFFE83-8A17-4980-BD20-96625158396A}" destId="{C5C2A31C-766D-4B2B-825F-410E5E9348E4}" srcOrd="0" destOrd="0" presId="urn:microsoft.com/office/officeart/2018/2/layout/IconCircleList"/>
    <dgm:cxn modelId="{C6892F7E-C302-46B4-822C-3CC6FD8E47D4}" type="presParOf" srcId="{98FFFE83-8A17-4980-BD20-96625158396A}" destId="{5DA51148-0235-4618-9D35-532A5C8F4865}" srcOrd="1" destOrd="0" presId="urn:microsoft.com/office/officeart/2018/2/layout/IconCircleList"/>
    <dgm:cxn modelId="{73ECD76E-31C9-47BA-96C0-ABD201BB9C4F}" type="presParOf" srcId="{98FFFE83-8A17-4980-BD20-96625158396A}" destId="{BE43DD6F-46D8-4B9F-AE7B-144EA8689E16}" srcOrd="2" destOrd="0" presId="urn:microsoft.com/office/officeart/2018/2/layout/IconCircleList"/>
    <dgm:cxn modelId="{11DFB083-AB3D-4130-97B9-9A80335EC9B8}" type="presParOf" srcId="{98FFFE83-8A17-4980-BD20-96625158396A}" destId="{15A79D89-526D-4A30-9810-D86F0A2A1478}" srcOrd="3" destOrd="0" presId="urn:microsoft.com/office/officeart/2018/2/layout/IconCircleList"/>
    <dgm:cxn modelId="{A07A0CE2-ED6E-48B2-9602-9005500CD738}" type="presParOf" srcId="{70E55D40-6419-4163-9858-65307895165E}" destId="{9F5C0198-1336-4330-855B-55D2F860B54D}" srcOrd="11" destOrd="0" presId="urn:microsoft.com/office/officeart/2018/2/layout/IconCircleList"/>
    <dgm:cxn modelId="{D8D698CB-B6C7-45AE-B524-FACD7311D1F1}" type="presParOf" srcId="{70E55D40-6419-4163-9858-65307895165E}" destId="{6A496EF1-EC9D-414E-AD26-204CA60C17F5}" srcOrd="12" destOrd="0" presId="urn:microsoft.com/office/officeart/2018/2/layout/IconCircleList"/>
    <dgm:cxn modelId="{B1CFDF32-1A6C-4F47-9AB1-F75BA33F5827}" type="presParOf" srcId="{6A496EF1-EC9D-414E-AD26-204CA60C17F5}" destId="{124FA494-6DE8-4104-90D2-715BF9AD3645}" srcOrd="0" destOrd="0" presId="urn:microsoft.com/office/officeart/2018/2/layout/IconCircleList"/>
    <dgm:cxn modelId="{CF51075D-CF61-4F9C-8309-602817C31B82}" type="presParOf" srcId="{6A496EF1-EC9D-414E-AD26-204CA60C17F5}" destId="{B92CD9A8-1FC2-42AE-89D8-B7143B909CAB}" srcOrd="1" destOrd="0" presId="urn:microsoft.com/office/officeart/2018/2/layout/IconCircleList"/>
    <dgm:cxn modelId="{6E0B32E8-0903-4FD7-976F-C0356B65CB76}" type="presParOf" srcId="{6A496EF1-EC9D-414E-AD26-204CA60C17F5}" destId="{AD57E0B2-839B-4464-BC96-47B85ACAEE54}" srcOrd="2" destOrd="0" presId="urn:microsoft.com/office/officeart/2018/2/layout/IconCircleList"/>
    <dgm:cxn modelId="{C34A8EB2-8D5A-4C65-AA79-A299F0C3206C}" type="presParOf" srcId="{6A496EF1-EC9D-414E-AD26-204CA60C17F5}" destId="{A109F1B8-AE4B-43C4-A0AC-F51A752CFECB}" srcOrd="3" destOrd="0" presId="urn:microsoft.com/office/officeart/2018/2/layout/IconCircleList"/>
    <dgm:cxn modelId="{3D25EE37-EF78-4E3E-ACE5-0793F8D8B4ED}" type="presParOf" srcId="{70E55D40-6419-4163-9858-65307895165E}" destId="{6A93589D-F773-4FCE-B0DF-0C88992E1A59}" srcOrd="13" destOrd="0" presId="urn:microsoft.com/office/officeart/2018/2/layout/IconCircleList"/>
    <dgm:cxn modelId="{08DA78BF-3A87-45F9-A300-A9063E00586C}" type="presParOf" srcId="{70E55D40-6419-4163-9858-65307895165E}" destId="{EA7E7EEE-CF02-467A-94B1-69A0362B1B62}" srcOrd="14" destOrd="0" presId="urn:microsoft.com/office/officeart/2018/2/layout/IconCircleList"/>
    <dgm:cxn modelId="{4648B485-54C5-4082-8EDB-BC16EC73EF7A}" type="presParOf" srcId="{EA7E7EEE-CF02-467A-94B1-69A0362B1B62}" destId="{593A99DA-597A-4A89-9FE7-2F3DD49AEC28}" srcOrd="0" destOrd="0" presId="urn:microsoft.com/office/officeart/2018/2/layout/IconCircleList"/>
    <dgm:cxn modelId="{0FAABDAF-55EE-4F36-B4FF-D1C615E252EA}" type="presParOf" srcId="{EA7E7EEE-CF02-467A-94B1-69A0362B1B62}" destId="{3BD38AB2-7A09-4F49-8297-7BA3FFA4D5B8}" srcOrd="1" destOrd="0" presId="urn:microsoft.com/office/officeart/2018/2/layout/IconCircleList"/>
    <dgm:cxn modelId="{6D422A08-12A6-49C3-B571-35A93C89E84B}" type="presParOf" srcId="{EA7E7EEE-CF02-467A-94B1-69A0362B1B62}" destId="{D55C68BF-6F62-49A2-823B-DC89205DA8DF}" srcOrd="2" destOrd="0" presId="urn:microsoft.com/office/officeart/2018/2/layout/IconCircleList"/>
    <dgm:cxn modelId="{EB834C1A-B282-4144-B665-6455470BE250}" type="presParOf" srcId="{EA7E7EEE-CF02-467A-94B1-69A0362B1B62}" destId="{CC8708B4-477D-41E6-9E11-7783A038CD5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F71274-34AD-E54A-BCCA-532E31FB7E35}" type="doc">
      <dgm:prSet loTypeId="urn:microsoft.com/office/officeart/2005/8/layout/chevron1" loCatId="" qsTypeId="urn:microsoft.com/office/officeart/2005/8/quickstyle/simple4" qsCatId="simple" csTypeId="urn:microsoft.com/office/officeart/2005/8/colors/accent0_3" csCatId="mainScheme" phldr="1"/>
      <dgm:spPr/>
    </dgm:pt>
    <dgm:pt modelId="{9CB23D4B-C119-1840-8D60-4E3485B4621C}">
      <dgm:prSet phldrT="[Text]" custT="1"/>
      <dgm:spPr/>
      <dgm:t>
        <a:bodyPr/>
        <a:lstStyle/>
        <a:p>
          <a:r>
            <a:rPr lang="en-GB" sz="1100" dirty="0">
              <a:latin typeface="Calibri" panose="020F0502020204030204" pitchFamily="34" charset="0"/>
              <a:cs typeface="Calibri" panose="020F0502020204030204" pitchFamily="34" charset="0"/>
            </a:rPr>
            <a:t>Count Vectorizer()</a:t>
          </a:r>
        </a:p>
      </dgm:t>
    </dgm:pt>
    <dgm:pt modelId="{85FA286E-4235-FA47-B9D7-566E2D6E3DCB}" type="parTrans" cxnId="{16DB009D-17A4-2943-99A6-BE1F9BCDF448}">
      <dgm:prSet/>
      <dgm:spPr/>
      <dgm:t>
        <a:bodyPr/>
        <a:lstStyle/>
        <a:p>
          <a:endParaRPr lang="en-GB" sz="1100"/>
        </a:p>
      </dgm:t>
    </dgm:pt>
    <dgm:pt modelId="{19BD97F9-CA90-3841-A418-0CF5C34E1658}" type="sibTrans" cxnId="{16DB009D-17A4-2943-99A6-BE1F9BCDF448}">
      <dgm:prSet/>
      <dgm:spPr/>
      <dgm:t>
        <a:bodyPr/>
        <a:lstStyle/>
        <a:p>
          <a:endParaRPr lang="en-GB" sz="1100"/>
        </a:p>
      </dgm:t>
    </dgm:pt>
    <dgm:pt modelId="{A92D99BB-A9E1-D348-A18D-7199B5B892A1}">
      <dgm:prSet phldrT="[Text]" custT="1"/>
      <dgm:spPr/>
      <dgm:t>
        <a:bodyPr/>
        <a:lstStyle/>
        <a:p>
          <a:r>
            <a:rPr lang="en-GB" sz="1100" dirty="0">
              <a:latin typeface="Calibri" panose="020F0502020204030204" pitchFamily="34" charset="0"/>
              <a:cs typeface="Calibri" panose="020F0502020204030204" pitchFamily="34" charset="0"/>
            </a:rPr>
            <a:t>Normalizer() &amp; Scaler()</a:t>
          </a:r>
        </a:p>
      </dgm:t>
    </dgm:pt>
    <dgm:pt modelId="{467CABB8-4B4E-C84D-AD0E-B998D60E9BB4}" type="parTrans" cxnId="{19FAB86C-B237-154A-9A20-17394DC8F697}">
      <dgm:prSet/>
      <dgm:spPr/>
      <dgm:t>
        <a:bodyPr/>
        <a:lstStyle/>
        <a:p>
          <a:endParaRPr lang="en-GB" sz="1100"/>
        </a:p>
      </dgm:t>
    </dgm:pt>
    <dgm:pt modelId="{16CC51AF-C7DC-FD44-A0C2-A4EABF6A5D95}" type="sibTrans" cxnId="{19FAB86C-B237-154A-9A20-17394DC8F697}">
      <dgm:prSet/>
      <dgm:spPr/>
      <dgm:t>
        <a:bodyPr/>
        <a:lstStyle/>
        <a:p>
          <a:endParaRPr lang="en-GB" sz="1100"/>
        </a:p>
      </dgm:t>
    </dgm:pt>
    <dgm:pt modelId="{E48322AF-9697-B34D-848C-44375174BDE7}">
      <dgm:prSet phldrT="[Text]" custT="1"/>
      <dgm:spPr/>
      <dgm:t>
        <a:bodyPr/>
        <a:lstStyle/>
        <a:p>
          <a:r>
            <a:rPr lang="en-GB" sz="1100" dirty="0">
              <a:latin typeface="Calibri" panose="020F0502020204030204" pitchFamily="34" charset="0"/>
              <a:cs typeface="Calibri" panose="020F0502020204030204" pitchFamily="34" charset="0"/>
            </a:rPr>
            <a:t>Concatenate()</a:t>
          </a:r>
        </a:p>
      </dgm:t>
    </dgm:pt>
    <dgm:pt modelId="{9F5A4D84-2EF4-F241-BAEB-0EE7ABA76CCD}" type="parTrans" cxnId="{D0254B41-EE2D-8E4D-8576-EC6C6C228976}">
      <dgm:prSet/>
      <dgm:spPr/>
      <dgm:t>
        <a:bodyPr/>
        <a:lstStyle/>
        <a:p>
          <a:endParaRPr lang="en-GB" sz="1100"/>
        </a:p>
      </dgm:t>
    </dgm:pt>
    <dgm:pt modelId="{16B29AA8-FB50-734D-A439-95C173DA6B17}" type="sibTrans" cxnId="{D0254B41-EE2D-8E4D-8576-EC6C6C228976}">
      <dgm:prSet/>
      <dgm:spPr/>
      <dgm:t>
        <a:bodyPr/>
        <a:lstStyle/>
        <a:p>
          <a:endParaRPr lang="en-GB" sz="1100"/>
        </a:p>
      </dgm:t>
    </dgm:pt>
    <dgm:pt modelId="{5FA1A480-A6EA-BC4E-975B-4E14F72A3C9B}">
      <dgm:prSet custT="1"/>
      <dgm:spPr/>
      <dgm:t>
        <a:bodyPr/>
        <a:lstStyle/>
        <a:p>
          <a:r>
            <a:rPr lang="en-GB" sz="1100" dirty="0" err="1">
              <a:latin typeface="Calibri" panose="020F0502020204030204" pitchFamily="34" charset="0"/>
              <a:cs typeface="Calibri" panose="020F0502020204030204" pitchFamily="34" charset="0"/>
            </a:rPr>
            <a:t>NearestNeighbor</a:t>
          </a:r>
          <a:r>
            <a:rPr lang="en-GB" sz="1100" dirty="0">
              <a:latin typeface="Calibri" panose="020F0502020204030204" pitchFamily="34" charset="0"/>
              <a:cs typeface="Calibri" panose="020F0502020204030204" pitchFamily="34" charset="0"/>
            </a:rPr>
            <a:t>()</a:t>
          </a:r>
        </a:p>
      </dgm:t>
    </dgm:pt>
    <dgm:pt modelId="{AE58F917-084B-4C4D-B6E8-4996CD937E55}" type="parTrans" cxnId="{2D102EC1-70A8-D243-B895-1529337819F6}">
      <dgm:prSet/>
      <dgm:spPr/>
      <dgm:t>
        <a:bodyPr/>
        <a:lstStyle/>
        <a:p>
          <a:endParaRPr lang="en-GB" sz="1100"/>
        </a:p>
      </dgm:t>
    </dgm:pt>
    <dgm:pt modelId="{87C700CA-DCF8-7B4A-BF5F-9EFB2349CB09}" type="sibTrans" cxnId="{2D102EC1-70A8-D243-B895-1529337819F6}">
      <dgm:prSet/>
      <dgm:spPr/>
      <dgm:t>
        <a:bodyPr/>
        <a:lstStyle/>
        <a:p>
          <a:endParaRPr lang="en-GB" sz="1100"/>
        </a:p>
      </dgm:t>
    </dgm:pt>
    <dgm:pt modelId="{8279F14A-6B5C-274F-B12C-111FDAEAABFE}">
      <dgm:prSet custT="1"/>
      <dgm:spPr/>
      <dgm:t>
        <a:bodyPr/>
        <a:lstStyle/>
        <a:p>
          <a:r>
            <a:rPr lang="en-GB" sz="1100" dirty="0">
              <a:latin typeface="Calibri" panose="020F0502020204030204" pitchFamily="34" charset="0"/>
              <a:cs typeface="Calibri" panose="020F0502020204030204" pitchFamily="34" charset="0"/>
            </a:rPr>
            <a:t>Results</a:t>
          </a:r>
        </a:p>
      </dgm:t>
    </dgm:pt>
    <dgm:pt modelId="{A7C978F9-F410-5245-8F2E-366E1D8B2601}" type="parTrans" cxnId="{F3999874-4931-7343-A527-773827024342}">
      <dgm:prSet/>
      <dgm:spPr/>
      <dgm:t>
        <a:bodyPr/>
        <a:lstStyle/>
        <a:p>
          <a:endParaRPr lang="en-GB" sz="1100"/>
        </a:p>
      </dgm:t>
    </dgm:pt>
    <dgm:pt modelId="{1683A78D-E71E-3D47-996F-D7DCC587216B}" type="sibTrans" cxnId="{F3999874-4931-7343-A527-773827024342}">
      <dgm:prSet/>
      <dgm:spPr/>
      <dgm:t>
        <a:bodyPr/>
        <a:lstStyle/>
        <a:p>
          <a:endParaRPr lang="en-GB" sz="1100"/>
        </a:p>
      </dgm:t>
    </dgm:pt>
    <dgm:pt modelId="{60A96874-737E-B446-8196-D6869E6381B2}">
      <dgm:prSet custT="1"/>
      <dgm:spPr/>
      <dgm:t>
        <a:bodyPr/>
        <a:lstStyle/>
        <a:p>
          <a:r>
            <a:rPr lang="en-GB" sz="1100" dirty="0" err="1"/>
            <a:t>TruncatedSVD</a:t>
          </a:r>
          <a:r>
            <a:rPr lang="en-GB" sz="1100" dirty="0"/>
            <a:t>()</a:t>
          </a:r>
        </a:p>
      </dgm:t>
    </dgm:pt>
    <dgm:pt modelId="{C4A2078F-062D-5B41-8A66-621788F58CA3}" type="parTrans" cxnId="{7383B010-2716-1E46-80D4-91F7B69964B0}">
      <dgm:prSet/>
      <dgm:spPr/>
      <dgm:t>
        <a:bodyPr/>
        <a:lstStyle/>
        <a:p>
          <a:endParaRPr lang="en-GB" sz="1100"/>
        </a:p>
      </dgm:t>
    </dgm:pt>
    <dgm:pt modelId="{CCB84F16-EF29-5549-A903-F15872163DAE}" type="sibTrans" cxnId="{7383B010-2716-1E46-80D4-91F7B69964B0}">
      <dgm:prSet/>
      <dgm:spPr/>
      <dgm:t>
        <a:bodyPr/>
        <a:lstStyle/>
        <a:p>
          <a:endParaRPr lang="en-GB" sz="1100"/>
        </a:p>
      </dgm:t>
    </dgm:pt>
    <dgm:pt modelId="{FB71A255-26C1-E640-8A3B-6EECE530C4B3}">
      <dgm:prSet custT="1"/>
      <dgm:spPr/>
      <dgm:t>
        <a:bodyPr/>
        <a:lstStyle/>
        <a:p>
          <a:r>
            <a:rPr lang="en-GB" sz="1100" b="0" dirty="0" err="1"/>
            <a:t>hstack</a:t>
          </a:r>
          <a:endParaRPr lang="en-GB" sz="1100" b="0" dirty="0"/>
        </a:p>
      </dgm:t>
    </dgm:pt>
    <dgm:pt modelId="{70702165-BAB5-5B4D-9851-CEF23FD04B32}" type="parTrans" cxnId="{11BA97E8-B0B8-7849-8448-EEB1B0C444DF}">
      <dgm:prSet/>
      <dgm:spPr/>
      <dgm:t>
        <a:bodyPr/>
        <a:lstStyle/>
        <a:p>
          <a:endParaRPr lang="en-GB" sz="1100"/>
        </a:p>
      </dgm:t>
    </dgm:pt>
    <dgm:pt modelId="{B9643EF9-3A32-D146-BA0B-4E442C06B11B}" type="sibTrans" cxnId="{11BA97E8-B0B8-7849-8448-EEB1B0C444DF}">
      <dgm:prSet/>
      <dgm:spPr/>
      <dgm:t>
        <a:bodyPr/>
        <a:lstStyle/>
        <a:p>
          <a:endParaRPr lang="en-GB" sz="1100"/>
        </a:p>
      </dgm:t>
    </dgm:pt>
    <dgm:pt modelId="{2069E24B-1864-5F45-A052-F8935A318BDD}" type="pres">
      <dgm:prSet presAssocID="{4CF71274-34AD-E54A-BCCA-532E31FB7E35}" presName="Name0" presStyleCnt="0">
        <dgm:presLayoutVars>
          <dgm:dir/>
          <dgm:animLvl val="lvl"/>
          <dgm:resizeHandles val="exact"/>
        </dgm:presLayoutVars>
      </dgm:prSet>
      <dgm:spPr/>
    </dgm:pt>
    <dgm:pt modelId="{F0868CBC-D944-654B-B7E6-B3646CDAE816}" type="pres">
      <dgm:prSet presAssocID="{9CB23D4B-C119-1840-8D60-4E3485B4621C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DE4F6F3D-B6D8-9443-B793-5E188C0AC292}" type="pres">
      <dgm:prSet presAssocID="{19BD97F9-CA90-3841-A418-0CF5C34E1658}" presName="parTxOnlySpace" presStyleCnt="0"/>
      <dgm:spPr/>
    </dgm:pt>
    <dgm:pt modelId="{88D5369B-8463-5444-A3AC-D4AF4124714E}" type="pres">
      <dgm:prSet presAssocID="{60A96874-737E-B446-8196-D6869E6381B2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46AC278F-E099-5244-8F58-898A7B41FB68}" type="pres">
      <dgm:prSet presAssocID="{CCB84F16-EF29-5549-A903-F15872163DAE}" presName="parTxOnlySpace" presStyleCnt="0"/>
      <dgm:spPr/>
    </dgm:pt>
    <dgm:pt modelId="{E65C8156-6E0A-144F-8315-AA90C7BAA6E0}" type="pres">
      <dgm:prSet presAssocID="{FB71A255-26C1-E640-8A3B-6EECE530C4B3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A133529D-7242-3E42-8EE3-E9AB93C228F1}" type="pres">
      <dgm:prSet presAssocID="{B9643EF9-3A32-D146-BA0B-4E442C06B11B}" presName="parTxOnlySpace" presStyleCnt="0"/>
      <dgm:spPr/>
    </dgm:pt>
    <dgm:pt modelId="{4CC3DEF2-5393-DA49-BE00-537A35A9CA78}" type="pres">
      <dgm:prSet presAssocID="{A92D99BB-A9E1-D348-A18D-7199B5B892A1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B483CAEE-784B-0642-93A1-9DA5376B0D82}" type="pres">
      <dgm:prSet presAssocID="{16CC51AF-C7DC-FD44-A0C2-A4EABF6A5D95}" presName="parTxOnlySpace" presStyleCnt="0"/>
      <dgm:spPr/>
    </dgm:pt>
    <dgm:pt modelId="{0AA08B5C-A6E1-EA4D-890F-9A5B6559B4B9}" type="pres">
      <dgm:prSet presAssocID="{E48322AF-9697-B34D-848C-44375174BDE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CD3AB2A2-A09A-D44F-939C-E3CFDD93CA88}" type="pres">
      <dgm:prSet presAssocID="{16B29AA8-FB50-734D-A439-95C173DA6B17}" presName="parTxOnlySpace" presStyleCnt="0"/>
      <dgm:spPr/>
    </dgm:pt>
    <dgm:pt modelId="{521EDB80-4BEF-944A-B1DC-6073D14EE8FD}" type="pres">
      <dgm:prSet presAssocID="{5FA1A480-A6EA-BC4E-975B-4E14F72A3C9B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B0DDCC48-CD64-3B4F-A06D-BDD6AB509493}" type="pres">
      <dgm:prSet presAssocID="{87C700CA-DCF8-7B4A-BF5F-9EFB2349CB09}" presName="parTxOnlySpace" presStyleCnt="0"/>
      <dgm:spPr/>
    </dgm:pt>
    <dgm:pt modelId="{DDBC81D1-6B1F-E94F-BEF1-4F05D46D6DD0}" type="pres">
      <dgm:prSet presAssocID="{8279F14A-6B5C-274F-B12C-111FDAEAABFE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7383B010-2716-1E46-80D4-91F7B69964B0}" srcId="{4CF71274-34AD-E54A-BCCA-532E31FB7E35}" destId="{60A96874-737E-B446-8196-D6869E6381B2}" srcOrd="1" destOrd="0" parTransId="{C4A2078F-062D-5B41-8A66-621788F58CA3}" sibTransId="{CCB84F16-EF29-5549-A903-F15872163DAE}"/>
    <dgm:cxn modelId="{1E76101F-8CC1-AB45-91CC-4D39152E19A7}" type="presOf" srcId="{4CF71274-34AD-E54A-BCCA-532E31FB7E35}" destId="{2069E24B-1864-5F45-A052-F8935A318BDD}" srcOrd="0" destOrd="0" presId="urn:microsoft.com/office/officeart/2005/8/layout/chevron1"/>
    <dgm:cxn modelId="{A9910730-41B1-F04B-932B-F70041B83F9D}" type="presOf" srcId="{8279F14A-6B5C-274F-B12C-111FDAEAABFE}" destId="{DDBC81D1-6B1F-E94F-BEF1-4F05D46D6DD0}" srcOrd="0" destOrd="0" presId="urn:microsoft.com/office/officeart/2005/8/layout/chevron1"/>
    <dgm:cxn modelId="{D0254B41-EE2D-8E4D-8576-EC6C6C228976}" srcId="{4CF71274-34AD-E54A-BCCA-532E31FB7E35}" destId="{E48322AF-9697-B34D-848C-44375174BDE7}" srcOrd="4" destOrd="0" parTransId="{9F5A4D84-2EF4-F241-BAEB-0EE7ABA76CCD}" sibTransId="{16B29AA8-FB50-734D-A439-95C173DA6B17}"/>
    <dgm:cxn modelId="{E7A3E851-4A17-324E-A1F5-F2EB103DE494}" type="presOf" srcId="{A92D99BB-A9E1-D348-A18D-7199B5B892A1}" destId="{4CC3DEF2-5393-DA49-BE00-537A35A9CA78}" srcOrd="0" destOrd="0" presId="urn:microsoft.com/office/officeart/2005/8/layout/chevron1"/>
    <dgm:cxn modelId="{19FAB86C-B237-154A-9A20-17394DC8F697}" srcId="{4CF71274-34AD-E54A-BCCA-532E31FB7E35}" destId="{A92D99BB-A9E1-D348-A18D-7199B5B892A1}" srcOrd="3" destOrd="0" parTransId="{467CABB8-4B4E-C84D-AD0E-B998D60E9BB4}" sibTransId="{16CC51AF-C7DC-FD44-A0C2-A4EABF6A5D95}"/>
    <dgm:cxn modelId="{F3999874-4931-7343-A527-773827024342}" srcId="{4CF71274-34AD-E54A-BCCA-532E31FB7E35}" destId="{8279F14A-6B5C-274F-B12C-111FDAEAABFE}" srcOrd="6" destOrd="0" parTransId="{A7C978F9-F410-5245-8F2E-366E1D8B2601}" sibTransId="{1683A78D-E71E-3D47-996F-D7DCC587216B}"/>
    <dgm:cxn modelId="{B20CE37B-F16F-E24E-8894-C6AD7EA6B754}" type="presOf" srcId="{FB71A255-26C1-E640-8A3B-6EECE530C4B3}" destId="{E65C8156-6E0A-144F-8315-AA90C7BAA6E0}" srcOrd="0" destOrd="0" presId="urn:microsoft.com/office/officeart/2005/8/layout/chevron1"/>
    <dgm:cxn modelId="{55C4D292-793A-C141-92EA-F15674A080C6}" type="presOf" srcId="{5FA1A480-A6EA-BC4E-975B-4E14F72A3C9B}" destId="{521EDB80-4BEF-944A-B1DC-6073D14EE8FD}" srcOrd="0" destOrd="0" presId="urn:microsoft.com/office/officeart/2005/8/layout/chevron1"/>
    <dgm:cxn modelId="{16DB009D-17A4-2943-99A6-BE1F9BCDF448}" srcId="{4CF71274-34AD-E54A-BCCA-532E31FB7E35}" destId="{9CB23D4B-C119-1840-8D60-4E3485B4621C}" srcOrd="0" destOrd="0" parTransId="{85FA286E-4235-FA47-B9D7-566E2D6E3DCB}" sibTransId="{19BD97F9-CA90-3841-A418-0CF5C34E1658}"/>
    <dgm:cxn modelId="{B70863A7-F3CB-E943-BA15-EE5F0C44DE39}" type="presOf" srcId="{E48322AF-9697-B34D-848C-44375174BDE7}" destId="{0AA08B5C-A6E1-EA4D-890F-9A5B6559B4B9}" srcOrd="0" destOrd="0" presId="urn:microsoft.com/office/officeart/2005/8/layout/chevron1"/>
    <dgm:cxn modelId="{2D102EC1-70A8-D243-B895-1529337819F6}" srcId="{4CF71274-34AD-E54A-BCCA-532E31FB7E35}" destId="{5FA1A480-A6EA-BC4E-975B-4E14F72A3C9B}" srcOrd="5" destOrd="0" parTransId="{AE58F917-084B-4C4D-B6E8-4996CD937E55}" sibTransId="{87C700CA-DCF8-7B4A-BF5F-9EFB2349CB09}"/>
    <dgm:cxn modelId="{61CF5BDD-0ADA-3848-8FBF-848204841AB6}" type="presOf" srcId="{9CB23D4B-C119-1840-8D60-4E3485B4621C}" destId="{F0868CBC-D944-654B-B7E6-B3646CDAE816}" srcOrd="0" destOrd="0" presId="urn:microsoft.com/office/officeart/2005/8/layout/chevron1"/>
    <dgm:cxn modelId="{11BA97E8-B0B8-7849-8448-EEB1B0C444DF}" srcId="{4CF71274-34AD-E54A-BCCA-532E31FB7E35}" destId="{FB71A255-26C1-E640-8A3B-6EECE530C4B3}" srcOrd="2" destOrd="0" parTransId="{70702165-BAB5-5B4D-9851-CEF23FD04B32}" sibTransId="{B9643EF9-3A32-D146-BA0B-4E442C06B11B}"/>
    <dgm:cxn modelId="{092CF9F3-6B72-A146-AC28-B5EE6C4A9E2C}" type="presOf" srcId="{60A96874-737E-B446-8196-D6869E6381B2}" destId="{88D5369B-8463-5444-A3AC-D4AF4124714E}" srcOrd="0" destOrd="0" presId="urn:microsoft.com/office/officeart/2005/8/layout/chevron1"/>
    <dgm:cxn modelId="{69AA0AA8-B486-4E44-80CD-46D06DFEE556}" type="presParOf" srcId="{2069E24B-1864-5F45-A052-F8935A318BDD}" destId="{F0868CBC-D944-654B-B7E6-B3646CDAE816}" srcOrd="0" destOrd="0" presId="urn:microsoft.com/office/officeart/2005/8/layout/chevron1"/>
    <dgm:cxn modelId="{125F9B85-0EE4-8D4B-A9D5-AE03AB917863}" type="presParOf" srcId="{2069E24B-1864-5F45-A052-F8935A318BDD}" destId="{DE4F6F3D-B6D8-9443-B793-5E188C0AC292}" srcOrd="1" destOrd="0" presId="urn:microsoft.com/office/officeart/2005/8/layout/chevron1"/>
    <dgm:cxn modelId="{C9C7AD76-0999-AB42-85EF-6A9084322FFE}" type="presParOf" srcId="{2069E24B-1864-5F45-A052-F8935A318BDD}" destId="{88D5369B-8463-5444-A3AC-D4AF4124714E}" srcOrd="2" destOrd="0" presId="urn:microsoft.com/office/officeart/2005/8/layout/chevron1"/>
    <dgm:cxn modelId="{36523445-F82D-274A-9FEB-F45930D0BDC2}" type="presParOf" srcId="{2069E24B-1864-5F45-A052-F8935A318BDD}" destId="{46AC278F-E099-5244-8F58-898A7B41FB68}" srcOrd="3" destOrd="0" presId="urn:microsoft.com/office/officeart/2005/8/layout/chevron1"/>
    <dgm:cxn modelId="{66E464D6-00B8-3440-9022-9A985423D2F6}" type="presParOf" srcId="{2069E24B-1864-5F45-A052-F8935A318BDD}" destId="{E65C8156-6E0A-144F-8315-AA90C7BAA6E0}" srcOrd="4" destOrd="0" presId="urn:microsoft.com/office/officeart/2005/8/layout/chevron1"/>
    <dgm:cxn modelId="{1BF3B3E6-17DF-9B4E-B3DA-46DA6E07AD0E}" type="presParOf" srcId="{2069E24B-1864-5F45-A052-F8935A318BDD}" destId="{A133529D-7242-3E42-8EE3-E9AB93C228F1}" srcOrd="5" destOrd="0" presId="urn:microsoft.com/office/officeart/2005/8/layout/chevron1"/>
    <dgm:cxn modelId="{84BD99E6-CB2B-A54D-B80C-499441AE392C}" type="presParOf" srcId="{2069E24B-1864-5F45-A052-F8935A318BDD}" destId="{4CC3DEF2-5393-DA49-BE00-537A35A9CA78}" srcOrd="6" destOrd="0" presId="urn:microsoft.com/office/officeart/2005/8/layout/chevron1"/>
    <dgm:cxn modelId="{5A98DC00-F1DC-7E47-8551-5B50A92D548A}" type="presParOf" srcId="{2069E24B-1864-5F45-A052-F8935A318BDD}" destId="{B483CAEE-784B-0642-93A1-9DA5376B0D82}" srcOrd="7" destOrd="0" presId="urn:microsoft.com/office/officeart/2005/8/layout/chevron1"/>
    <dgm:cxn modelId="{B4FA645A-F0B3-9843-AB59-CE3A79C85F5C}" type="presParOf" srcId="{2069E24B-1864-5F45-A052-F8935A318BDD}" destId="{0AA08B5C-A6E1-EA4D-890F-9A5B6559B4B9}" srcOrd="8" destOrd="0" presId="urn:microsoft.com/office/officeart/2005/8/layout/chevron1"/>
    <dgm:cxn modelId="{6DEC3D1B-295A-2943-8681-2E664DC1FE46}" type="presParOf" srcId="{2069E24B-1864-5F45-A052-F8935A318BDD}" destId="{CD3AB2A2-A09A-D44F-939C-E3CFDD93CA88}" srcOrd="9" destOrd="0" presId="urn:microsoft.com/office/officeart/2005/8/layout/chevron1"/>
    <dgm:cxn modelId="{D2C45C7F-89E4-8445-92C4-A6486B4B3BA0}" type="presParOf" srcId="{2069E24B-1864-5F45-A052-F8935A318BDD}" destId="{521EDB80-4BEF-944A-B1DC-6073D14EE8FD}" srcOrd="10" destOrd="0" presId="urn:microsoft.com/office/officeart/2005/8/layout/chevron1"/>
    <dgm:cxn modelId="{E2370164-573E-1D40-BF76-9788D50771C9}" type="presParOf" srcId="{2069E24B-1864-5F45-A052-F8935A318BDD}" destId="{B0DDCC48-CD64-3B4F-A06D-BDD6AB509493}" srcOrd="11" destOrd="0" presId="urn:microsoft.com/office/officeart/2005/8/layout/chevron1"/>
    <dgm:cxn modelId="{11881F24-F444-7E49-8FD2-02B5E926932D}" type="presParOf" srcId="{2069E24B-1864-5F45-A052-F8935A318BDD}" destId="{DDBC81D1-6B1F-E94F-BEF1-4F05D46D6DD0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CF71274-34AD-E54A-BCCA-532E31FB7E35}" type="doc">
      <dgm:prSet loTypeId="urn:microsoft.com/office/officeart/2005/8/layout/chevron1" loCatId="" qsTypeId="urn:microsoft.com/office/officeart/2005/8/quickstyle/simple4" qsCatId="simple" csTypeId="urn:microsoft.com/office/officeart/2005/8/colors/accent0_3" csCatId="mainScheme" phldr="1"/>
      <dgm:spPr/>
    </dgm:pt>
    <dgm:pt modelId="{9CB23D4B-C119-1840-8D60-4E3485B4621C}">
      <dgm:prSet phldrT="[Text]" custT="1"/>
      <dgm:spPr/>
      <dgm:t>
        <a:bodyPr/>
        <a:lstStyle/>
        <a:p>
          <a:r>
            <a:rPr lang="en-GB" sz="1100" dirty="0">
              <a:latin typeface="Calibri" panose="020F0502020204030204" pitchFamily="34" charset="0"/>
              <a:cs typeface="Calibri" panose="020F0502020204030204" pitchFamily="34" charset="0"/>
            </a:rPr>
            <a:t>Count Vectorizer()</a:t>
          </a:r>
        </a:p>
        <a:p>
          <a:r>
            <a:rPr lang="en-GB" sz="1100" dirty="0" err="1">
              <a:latin typeface="Calibri" panose="020F0502020204030204" pitchFamily="34" charset="0"/>
              <a:cs typeface="Calibri" panose="020F0502020204030204" pitchFamily="34" charset="0"/>
            </a:rPr>
            <a:t>OneHotEncoder</a:t>
          </a:r>
          <a:endParaRPr lang="en-GB" sz="11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5FA286E-4235-FA47-B9D7-566E2D6E3DCB}" type="parTrans" cxnId="{16DB009D-17A4-2943-99A6-BE1F9BCDF448}">
      <dgm:prSet/>
      <dgm:spPr/>
      <dgm:t>
        <a:bodyPr/>
        <a:lstStyle/>
        <a:p>
          <a:endParaRPr lang="en-GB" sz="1100"/>
        </a:p>
      </dgm:t>
    </dgm:pt>
    <dgm:pt modelId="{19BD97F9-CA90-3841-A418-0CF5C34E1658}" type="sibTrans" cxnId="{16DB009D-17A4-2943-99A6-BE1F9BCDF448}">
      <dgm:prSet/>
      <dgm:spPr/>
      <dgm:t>
        <a:bodyPr/>
        <a:lstStyle/>
        <a:p>
          <a:endParaRPr lang="en-GB" sz="1100"/>
        </a:p>
      </dgm:t>
    </dgm:pt>
    <dgm:pt modelId="{A92D99BB-A9E1-D348-A18D-7199B5B892A1}">
      <dgm:prSet phldrT="[Text]" custT="1"/>
      <dgm:spPr/>
      <dgm:t>
        <a:bodyPr/>
        <a:lstStyle/>
        <a:p>
          <a:r>
            <a:rPr lang="en-GB" sz="1100" dirty="0">
              <a:latin typeface="Calibri" panose="020F0502020204030204" pitchFamily="34" charset="0"/>
              <a:cs typeface="Calibri" panose="020F0502020204030204" pitchFamily="34" charset="0"/>
            </a:rPr>
            <a:t>Normalizer() &amp; Scaler()</a:t>
          </a:r>
        </a:p>
      </dgm:t>
    </dgm:pt>
    <dgm:pt modelId="{467CABB8-4B4E-C84D-AD0E-B998D60E9BB4}" type="parTrans" cxnId="{19FAB86C-B237-154A-9A20-17394DC8F697}">
      <dgm:prSet/>
      <dgm:spPr/>
      <dgm:t>
        <a:bodyPr/>
        <a:lstStyle/>
        <a:p>
          <a:endParaRPr lang="en-GB" sz="1100"/>
        </a:p>
      </dgm:t>
    </dgm:pt>
    <dgm:pt modelId="{16CC51AF-C7DC-FD44-A0C2-A4EABF6A5D95}" type="sibTrans" cxnId="{19FAB86C-B237-154A-9A20-17394DC8F697}">
      <dgm:prSet/>
      <dgm:spPr/>
      <dgm:t>
        <a:bodyPr/>
        <a:lstStyle/>
        <a:p>
          <a:endParaRPr lang="en-GB" sz="1100"/>
        </a:p>
      </dgm:t>
    </dgm:pt>
    <dgm:pt modelId="{E48322AF-9697-B34D-848C-44375174BDE7}">
      <dgm:prSet phldrT="[Text]" custT="1"/>
      <dgm:spPr/>
      <dgm:t>
        <a:bodyPr/>
        <a:lstStyle/>
        <a:p>
          <a:r>
            <a:rPr lang="en-GB" sz="1100" dirty="0">
              <a:latin typeface="Calibri" panose="020F0502020204030204" pitchFamily="34" charset="0"/>
              <a:cs typeface="Calibri" panose="020F0502020204030204" pitchFamily="34" charset="0"/>
            </a:rPr>
            <a:t>Concatenate()</a:t>
          </a:r>
        </a:p>
      </dgm:t>
    </dgm:pt>
    <dgm:pt modelId="{9F5A4D84-2EF4-F241-BAEB-0EE7ABA76CCD}" type="parTrans" cxnId="{D0254B41-EE2D-8E4D-8576-EC6C6C228976}">
      <dgm:prSet/>
      <dgm:spPr/>
      <dgm:t>
        <a:bodyPr/>
        <a:lstStyle/>
        <a:p>
          <a:endParaRPr lang="en-GB" sz="1100"/>
        </a:p>
      </dgm:t>
    </dgm:pt>
    <dgm:pt modelId="{16B29AA8-FB50-734D-A439-95C173DA6B17}" type="sibTrans" cxnId="{D0254B41-EE2D-8E4D-8576-EC6C6C228976}">
      <dgm:prSet/>
      <dgm:spPr/>
      <dgm:t>
        <a:bodyPr/>
        <a:lstStyle/>
        <a:p>
          <a:endParaRPr lang="en-GB" sz="1100"/>
        </a:p>
      </dgm:t>
    </dgm:pt>
    <dgm:pt modelId="{5FA1A480-A6EA-BC4E-975B-4E14F72A3C9B}">
      <dgm:prSet custT="1"/>
      <dgm:spPr/>
      <dgm:t>
        <a:bodyPr/>
        <a:lstStyle/>
        <a:p>
          <a:r>
            <a:rPr lang="en-GB" sz="1100" dirty="0" err="1">
              <a:latin typeface="Calibri" panose="020F0502020204030204" pitchFamily="34" charset="0"/>
              <a:cs typeface="Calibri" panose="020F0502020204030204" pitchFamily="34" charset="0"/>
            </a:rPr>
            <a:t>NearestNeighbor</a:t>
          </a:r>
          <a:r>
            <a:rPr lang="en-GB" sz="1100" dirty="0">
              <a:latin typeface="Calibri" panose="020F0502020204030204" pitchFamily="34" charset="0"/>
              <a:cs typeface="Calibri" panose="020F0502020204030204" pitchFamily="34" charset="0"/>
            </a:rPr>
            <a:t>()</a:t>
          </a:r>
        </a:p>
      </dgm:t>
    </dgm:pt>
    <dgm:pt modelId="{AE58F917-084B-4C4D-B6E8-4996CD937E55}" type="parTrans" cxnId="{2D102EC1-70A8-D243-B895-1529337819F6}">
      <dgm:prSet/>
      <dgm:spPr/>
      <dgm:t>
        <a:bodyPr/>
        <a:lstStyle/>
        <a:p>
          <a:endParaRPr lang="en-GB" sz="1100"/>
        </a:p>
      </dgm:t>
    </dgm:pt>
    <dgm:pt modelId="{87C700CA-DCF8-7B4A-BF5F-9EFB2349CB09}" type="sibTrans" cxnId="{2D102EC1-70A8-D243-B895-1529337819F6}">
      <dgm:prSet/>
      <dgm:spPr/>
      <dgm:t>
        <a:bodyPr/>
        <a:lstStyle/>
        <a:p>
          <a:endParaRPr lang="en-GB" sz="1100"/>
        </a:p>
      </dgm:t>
    </dgm:pt>
    <dgm:pt modelId="{8279F14A-6B5C-274F-B12C-111FDAEAABFE}">
      <dgm:prSet custT="1"/>
      <dgm:spPr/>
      <dgm:t>
        <a:bodyPr/>
        <a:lstStyle/>
        <a:p>
          <a:r>
            <a:rPr lang="en-GB" sz="1100" dirty="0">
              <a:latin typeface="Calibri" panose="020F0502020204030204" pitchFamily="34" charset="0"/>
              <a:cs typeface="Calibri" panose="020F0502020204030204" pitchFamily="34" charset="0"/>
            </a:rPr>
            <a:t>Results</a:t>
          </a:r>
        </a:p>
      </dgm:t>
    </dgm:pt>
    <dgm:pt modelId="{A7C978F9-F410-5245-8F2E-366E1D8B2601}" type="parTrans" cxnId="{F3999874-4931-7343-A527-773827024342}">
      <dgm:prSet/>
      <dgm:spPr/>
      <dgm:t>
        <a:bodyPr/>
        <a:lstStyle/>
        <a:p>
          <a:endParaRPr lang="en-GB" sz="1100"/>
        </a:p>
      </dgm:t>
    </dgm:pt>
    <dgm:pt modelId="{1683A78D-E71E-3D47-996F-D7DCC587216B}" type="sibTrans" cxnId="{F3999874-4931-7343-A527-773827024342}">
      <dgm:prSet/>
      <dgm:spPr/>
      <dgm:t>
        <a:bodyPr/>
        <a:lstStyle/>
        <a:p>
          <a:endParaRPr lang="en-GB" sz="1100"/>
        </a:p>
      </dgm:t>
    </dgm:pt>
    <dgm:pt modelId="{60A96874-737E-B446-8196-D6869E6381B2}">
      <dgm:prSet custT="1"/>
      <dgm:spPr/>
      <dgm:t>
        <a:bodyPr/>
        <a:lstStyle/>
        <a:p>
          <a:r>
            <a:rPr lang="en-GB" sz="1100" dirty="0" err="1"/>
            <a:t>TruncatedSVD</a:t>
          </a:r>
          <a:r>
            <a:rPr lang="en-GB" sz="1100" dirty="0"/>
            <a:t>()</a:t>
          </a:r>
        </a:p>
      </dgm:t>
    </dgm:pt>
    <dgm:pt modelId="{C4A2078F-062D-5B41-8A66-621788F58CA3}" type="parTrans" cxnId="{7383B010-2716-1E46-80D4-91F7B69964B0}">
      <dgm:prSet/>
      <dgm:spPr/>
      <dgm:t>
        <a:bodyPr/>
        <a:lstStyle/>
        <a:p>
          <a:endParaRPr lang="en-GB" sz="1100"/>
        </a:p>
      </dgm:t>
    </dgm:pt>
    <dgm:pt modelId="{CCB84F16-EF29-5549-A903-F15872163DAE}" type="sibTrans" cxnId="{7383B010-2716-1E46-80D4-91F7B69964B0}">
      <dgm:prSet/>
      <dgm:spPr/>
      <dgm:t>
        <a:bodyPr/>
        <a:lstStyle/>
        <a:p>
          <a:endParaRPr lang="en-GB" sz="1100"/>
        </a:p>
      </dgm:t>
    </dgm:pt>
    <dgm:pt modelId="{FB71A255-26C1-E640-8A3B-6EECE530C4B3}">
      <dgm:prSet custT="1"/>
      <dgm:spPr/>
      <dgm:t>
        <a:bodyPr/>
        <a:lstStyle/>
        <a:p>
          <a:r>
            <a:rPr lang="en-GB" sz="1100" b="0" dirty="0" err="1"/>
            <a:t>hstack</a:t>
          </a:r>
          <a:endParaRPr lang="en-GB" sz="1100" b="0" dirty="0"/>
        </a:p>
      </dgm:t>
    </dgm:pt>
    <dgm:pt modelId="{70702165-BAB5-5B4D-9851-CEF23FD04B32}" type="parTrans" cxnId="{11BA97E8-B0B8-7849-8448-EEB1B0C444DF}">
      <dgm:prSet/>
      <dgm:spPr/>
      <dgm:t>
        <a:bodyPr/>
        <a:lstStyle/>
        <a:p>
          <a:endParaRPr lang="en-GB" sz="1100"/>
        </a:p>
      </dgm:t>
    </dgm:pt>
    <dgm:pt modelId="{B9643EF9-3A32-D146-BA0B-4E442C06B11B}" type="sibTrans" cxnId="{11BA97E8-B0B8-7849-8448-EEB1B0C444DF}">
      <dgm:prSet/>
      <dgm:spPr/>
      <dgm:t>
        <a:bodyPr/>
        <a:lstStyle/>
        <a:p>
          <a:endParaRPr lang="en-GB" sz="1100"/>
        </a:p>
      </dgm:t>
    </dgm:pt>
    <dgm:pt modelId="{2069E24B-1864-5F45-A052-F8935A318BDD}" type="pres">
      <dgm:prSet presAssocID="{4CF71274-34AD-E54A-BCCA-532E31FB7E35}" presName="Name0" presStyleCnt="0">
        <dgm:presLayoutVars>
          <dgm:dir/>
          <dgm:animLvl val="lvl"/>
          <dgm:resizeHandles val="exact"/>
        </dgm:presLayoutVars>
      </dgm:prSet>
      <dgm:spPr/>
    </dgm:pt>
    <dgm:pt modelId="{F0868CBC-D944-654B-B7E6-B3646CDAE816}" type="pres">
      <dgm:prSet presAssocID="{9CB23D4B-C119-1840-8D60-4E3485B4621C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DE4F6F3D-B6D8-9443-B793-5E188C0AC292}" type="pres">
      <dgm:prSet presAssocID="{19BD97F9-CA90-3841-A418-0CF5C34E1658}" presName="parTxOnlySpace" presStyleCnt="0"/>
      <dgm:spPr/>
    </dgm:pt>
    <dgm:pt modelId="{88D5369B-8463-5444-A3AC-D4AF4124714E}" type="pres">
      <dgm:prSet presAssocID="{60A96874-737E-B446-8196-D6869E6381B2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46AC278F-E099-5244-8F58-898A7B41FB68}" type="pres">
      <dgm:prSet presAssocID="{CCB84F16-EF29-5549-A903-F15872163DAE}" presName="parTxOnlySpace" presStyleCnt="0"/>
      <dgm:spPr/>
    </dgm:pt>
    <dgm:pt modelId="{E65C8156-6E0A-144F-8315-AA90C7BAA6E0}" type="pres">
      <dgm:prSet presAssocID="{FB71A255-26C1-E640-8A3B-6EECE530C4B3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A133529D-7242-3E42-8EE3-E9AB93C228F1}" type="pres">
      <dgm:prSet presAssocID="{B9643EF9-3A32-D146-BA0B-4E442C06B11B}" presName="parTxOnlySpace" presStyleCnt="0"/>
      <dgm:spPr/>
    </dgm:pt>
    <dgm:pt modelId="{4CC3DEF2-5393-DA49-BE00-537A35A9CA78}" type="pres">
      <dgm:prSet presAssocID="{A92D99BB-A9E1-D348-A18D-7199B5B892A1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B483CAEE-784B-0642-93A1-9DA5376B0D82}" type="pres">
      <dgm:prSet presAssocID="{16CC51AF-C7DC-FD44-A0C2-A4EABF6A5D95}" presName="parTxOnlySpace" presStyleCnt="0"/>
      <dgm:spPr/>
    </dgm:pt>
    <dgm:pt modelId="{0AA08B5C-A6E1-EA4D-890F-9A5B6559B4B9}" type="pres">
      <dgm:prSet presAssocID="{E48322AF-9697-B34D-848C-44375174BDE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CD3AB2A2-A09A-D44F-939C-E3CFDD93CA88}" type="pres">
      <dgm:prSet presAssocID="{16B29AA8-FB50-734D-A439-95C173DA6B17}" presName="parTxOnlySpace" presStyleCnt="0"/>
      <dgm:spPr/>
    </dgm:pt>
    <dgm:pt modelId="{521EDB80-4BEF-944A-B1DC-6073D14EE8FD}" type="pres">
      <dgm:prSet presAssocID="{5FA1A480-A6EA-BC4E-975B-4E14F72A3C9B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B0DDCC48-CD64-3B4F-A06D-BDD6AB509493}" type="pres">
      <dgm:prSet presAssocID="{87C700CA-DCF8-7B4A-BF5F-9EFB2349CB09}" presName="parTxOnlySpace" presStyleCnt="0"/>
      <dgm:spPr/>
    </dgm:pt>
    <dgm:pt modelId="{DDBC81D1-6B1F-E94F-BEF1-4F05D46D6DD0}" type="pres">
      <dgm:prSet presAssocID="{8279F14A-6B5C-274F-B12C-111FDAEAABFE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7383B010-2716-1E46-80D4-91F7B69964B0}" srcId="{4CF71274-34AD-E54A-BCCA-532E31FB7E35}" destId="{60A96874-737E-B446-8196-D6869E6381B2}" srcOrd="1" destOrd="0" parTransId="{C4A2078F-062D-5B41-8A66-621788F58CA3}" sibTransId="{CCB84F16-EF29-5549-A903-F15872163DAE}"/>
    <dgm:cxn modelId="{1E76101F-8CC1-AB45-91CC-4D39152E19A7}" type="presOf" srcId="{4CF71274-34AD-E54A-BCCA-532E31FB7E35}" destId="{2069E24B-1864-5F45-A052-F8935A318BDD}" srcOrd="0" destOrd="0" presId="urn:microsoft.com/office/officeart/2005/8/layout/chevron1"/>
    <dgm:cxn modelId="{A9910730-41B1-F04B-932B-F70041B83F9D}" type="presOf" srcId="{8279F14A-6B5C-274F-B12C-111FDAEAABFE}" destId="{DDBC81D1-6B1F-E94F-BEF1-4F05D46D6DD0}" srcOrd="0" destOrd="0" presId="urn:microsoft.com/office/officeart/2005/8/layout/chevron1"/>
    <dgm:cxn modelId="{D0254B41-EE2D-8E4D-8576-EC6C6C228976}" srcId="{4CF71274-34AD-E54A-BCCA-532E31FB7E35}" destId="{E48322AF-9697-B34D-848C-44375174BDE7}" srcOrd="4" destOrd="0" parTransId="{9F5A4D84-2EF4-F241-BAEB-0EE7ABA76CCD}" sibTransId="{16B29AA8-FB50-734D-A439-95C173DA6B17}"/>
    <dgm:cxn modelId="{E7A3E851-4A17-324E-A1F5-F2EB103DE494}" type="presOf" srcId="{A92D99BB-A9E1-D348-A18D-7199B5B892A1}" destId="{4CC3DEF2-5393-DA49-BE00-537A35A9CA78}" srcOrd="0" destOrd="0" presId="urn:microsoft.com/office/officeart/2005/8/layout/chevron1"/>
    <dgm:cxn modelId="{19FAB86C-B237-154A-9A20-17394DC8F697}" srcId="{4CF71274-34AD-E54A-BCCA-532E31FB7E35}" destId="{A92D99BB-A9E1-D348-A18D-7199B5B892A1}" srcOrd="3" destOrd="0" parTransId="{467CABB8-4B4E-C84D-AD0E-B998D60E9BB4}" sibTransId="{16CC51AF-C7DC-FD44-A0C2-A4EABF6A5D95}"/>
    <dgm:cxn modelId="{F3999874-4931-7343-A527-773827024342}" srcId="{4CF71274-34AD-E54A-BCCA-532E31FB7E35}" destId="{8279F14A-6B5C-274F-B12C-111FDAEAABFE}" srcOrd="6" destOrd="0" parTransId="{A7C978F9-F410-5245-8F2E-366E1D8B2601}" sibTransId="{1683A78D-E71E-3D47-996F-D7DCC587216B}"/>
    <dgm:cxn modelId="{B20CE37B-F16F-E24E-8894-C6AD7EA6B754}" type="presOf" srcId="{FB71A255-26C1-E640-8A3B-6EECE530C4B3}" destId="{E65C8156-6E0A-144F-8315-AA90C7BAA6E0}" srcOrd="0" destOrd="0" presId="urn:microsoft.com/office/officeart/2005/8/layout/chevron1"/>
    <dgm:cxn modelId="{55C4D292-793A-C141-92EA-F15674A080C6}" type="presOf" srcId="{5FA1A480-A6EA-BC4E-975B-4E14F72A3C9B}" destId="{521EDB80-4BEF-944A-B1DC-6073D14EE8FD}" srcOrd="0" destOrd="0" presId="urn:microsoft.com/office/officeart/2005/8/layout/chevron1"/>
    <dgm:cxn modelId="{16DB009D-17A4-2943-99A6-BE1F9BCDF448}" srcId="{4CF71274-34AD-E54A-BCCA-532E31FB7E35}" destId="{9CB23D4B-C119-1840-8D60-4E3485B4621C}" srcOrd="0" destOrd="0" parTransId="{85FA286E-4235-FA47-B9D7-566E2D6E3DCB}" sibTransId="{19BD97F9-CA90-3841-A418-0CF5C34E1658}"/>
    <dgm:cxn modelId="{B70863A7-F3CB-E943-BA15-EE5F0C44DE39}" type="presOf" srcId="{E48322AF-9697-B34D-848C-44375174BDE7}" destId="{0AA08B5C-A6E1-EA4D-890F-9A5B6559B4B9}" srcOrd="0" destOrd="0" presId="urn:microsoft.com/office/officeart/2005/8/layout/chevron1"/>
    <dgm:cxn modelId="{2D102EC1-70A8-D243-B895-1529337819F6}" srcId="{4CF71274-34AD-E54A-BCCA-532E31FB7E35}" destId="{5FA1A480-A6EA-BC4E-975B-4E14F72A3C9B}" srcOrd="5" destOrd="0" parTransId="{AE58F917-084B-4C4D-B6E8-4996CD937E55}" sibTransId="{87C700CA-DCF8-7B4A-BF5F-9EFB2349CB09}"/>
    <dgm:cxn modelId="{61CF5BDD-0ADA-3848-8FBF-848204841AB6}" type="presOf" srcId="{9CB23D4B-C119-1840-8D60-4E3485B4621C}" destId="{F0868CBC-D944-654B-B7E6-B3646CDAE816}" srcOrd="0" destOrd="0" presId="urn:microsoft.com/office/officeart/2005/8/layout/chevron1"/>
    <dgm:cxn modelId="{11BA97E8-B0B8-7849-8448-EEB1B0C444DF}" srcId="{4CF71274-34AD-E54A-BCCA-532E31FB7E35}" destId="{FB71A255-26C1-E640-8A3B-6EECE530C4B3}" srcOrd="2" destOrd="0" parTransId="{70702165-BAB5-5B4D-9851-CEF23FD04B32}" sibTransId="{B9643EF9-3A32-D146-BA0B-4E442C06B11B}"/>
    <dgm:cxn modelId="{092CF9F3-6B72-A146-AC28-B5EE6C4A9E2C}" type="presOf" srcId="{60A96874-737E-B446-8196-D6869E6381B2}" destId="{88D5369B-8463-5444-A3AC-D4AF4124714E}" srcOrd="0" destOrd="0" presId="urn:microsoft.com/office/officeart/2005/8/layout/chevron1"/>
    <dgm:cxn modelId="{69AA0AA8-B486-4E44-80CD-46D06DFEE556}" type="presParOf" srcId="{2069E24B-1864-5F45-A052-F8935A318BDD}" destId="{F0868CBC-D944-654B-B7E6-B3646CDAE816}" srcOrd="0" destOrd="0" presId="urn:microsoft.com/office/officeart/2005/8/layout/chevron1"/>
    <dgm:cxn modelId="{125F9B85-0EE4-8D4B-A9D5-AE03AB917863}" type="presParOf" srcId="{2069E24B-1864-5F45-A052-F8935A318BDD}" destId="{DE4F6F3D-B6D8-9443-B793-5E188C0AC292}" srcOrd="1" destOrd="0" presId="urn:microsoft.com/office/officeart/2005/8/layout/chevron1"/>
    <dgm:cxn modelId="{C9C7AD76-0999-AB42-85EF-6A9084322FFE}" type="presParOf" srcId="{2069E24B-1864-5F45-A052-F8935A318BDD}" destId="{88D5369B-8463-5444-A3AC-D4AF4124714E}" srcOrd="2" destOrd="0" presId="urn:microsoft.com/office/officeart/2005/8/layout/chevron1"/>
    <dgm:cxn modelId="{36523445-F82D-274A-9FEB-F45930D0BDC2}" type="presParOf" srcId="{2069E24B-1864-5F45-A052-F8935A318BDD}" destId="{46AC278F-E099-5244-8F58-898A7B41FB68}" srcOrd="3" destOrd="0" presId="urn:microsoft.com/office/officeart/2005/8/layout/chevron1"/>
    <dgm:cxn modelId="{66E464D6-00B8-3440-9022-9A985423D2F6}" type="presParOf" srcId="{2069E24B-1864-5F45-A052-F8935A318BDD}" destId="{E65C8156-6E0A-144F-8315-AA90C7BAA6E0}" srcOrd="4" destOrd="0" presId="urn:microsoft.com/office/officeart/2005/8/layout/chevron1"/>
    <dgm:cxn modelId="{1BF3B3E6-17DF-9B4E-B3DA-46DA6E07AD0E}" type="presParOf" srcId="{2069E24B-1864-5F45-A052-F8935A318BDD}" destId="{A133529D-7242-3E42-8EE3-E9AB93C228F1}" srcOrd="5" destOrd="0" presId="urn:microsoft.com/office/officeart/2005/8/layout/chevron1"/>
    <dgm:cxn modelId="{84BD99E6-CB2B-A54D-B80C-499441AE392C}" type="presParOf" srcId="{2069E24B-1864-5F45-A052-F8935A318BDD}" destId="{4CC3DEF2-5393-DA49-BE00-537A35A9CA78}" srcOrd="6" destOrd="0" presId="urn:microsoft.com/office/officeart/2005/8/layout/chevron1"/>
    <dgm:cxn modelId="{5A98DC00-F1DC-7E47-8551-5B50A92D548A}" type="presParOf" srcId="{2069E24B-1864-5F45-A052-F8935A318BDD}" destId="{B483CAEE-784B-0642-93A1-9DA5376B0D82}" srcOrd="7" destOrd="0" presId="urn:microsoft.com/office/officeart/2005/8/layout/chevron1"/>
    <dgm:cxn modelId="{B4FA645A-F0B3-9843-AB59-CE3A79C85F5C}" type="presParOf" srcId="{2069E24B-1864-5F45-A052-F8935A318BDD}" destId="{0AA08B5C-A6E1-EA4D-890F-9A5B6559B4B9}" srcOrd="8" destOrd="0" presId="urn:microsoft.com/office/officeart/2005/8/layout/chevron1"/>
    <dgm:cxn modelId="{6DEC3D1B-295A-2943-8681-2E664DC1FE46}" type="presParOf" srcId="{2069E24B-1864-5F45-A052-F8935A318BDD}" destId="{CD3AB2A2-A09A-D44F-939C-E3CFDD93CA88}" srcOrd="9" destOrd="0" presId="urn:microsoft.com/office/officeart/2005/8/layout/chevron1"/>
    <dgm:cxn modelId="{D2C45C7F-89E4-8445-92C4-A6486B4B3BA0}" type="presParOf" srcId="{2069E24B-1864-5F45-A052-F8935A318BDD}" destId="{521EDB80-4BEF-944A-B1DC-6073D14EE8FD}" srcOrd="10" destOrd="0" presId="urn:microsoft.com/office/officeart/2005/8/layout/chevron1"/>
    <dgm:cxn modelId="{E2370164-573E-1D40-BF76-9788D50771C9}" type="presParOf" srcId="{2069E24B-1864-5F45-A052-F8935A318BDD}" destId="{B0DDCC48-CD64-3B4F-A06D-BDD6AB509493}" srcOrd="11" destOrd="0" presId="urn:microsoft.com/office/officeart/2005/8/layout/chevron1"/>
    <dgm:cxn modelId="{11881F24-F444-7E49-8FD2-02B5E926932D}" type="presParOf" srcId="{2069E24B-1864-5F45-A052-F8935A318BDD}" destId="{DDBC81D1-6B1F-E94F-BEF1-4F05D46D6DD0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0D478C-F584-0040-B7A1-8F0900EE3D0F}">
      <dsp:nvSpPr>
        <dsp:cNvPr id="0" name=""/>
        <dsp:cNvSpPr/>
      </dsp:nvSpPr>
      <dsp:spPr>
        <a:xfrm>
          <a:off x="0" y="0"/>
          <a:ext cx="10507662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7F172D-56D0-6C49-9CF3-3E0EC1AE7CFC}">
      <dsp:nvSpPr>
        <dsp:cNvPr id="0" name=""/>
        <dsp:cNvSpPr/>
      </dsp:nvSpPr>
      <dsp:spPr>
        <a:xfrm>
          <a:off x="0" y="0"/>
          <a:ext cx="10507662" cy="564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Project Description &amp; Planning</a:t>
          </a:r>
          <a:endParaRPr lang="en-US" sz="2500" kern="1200" dirty="0"/>
        </a:p>
      </dsp:txBody>
      <dsp:txXfrm>
        <a:off x="0" y="0"/>
        <a:ext cx="10507662" cy="564554"/>
      </dsp:txXfrm>
    </dsp:sp>
    <dsp:sp modelId="{674E0899-271F-4F42-9DE4-28476CF473E0}">
      <dsp:nvSpPr>
        <dsp:cNvPr id="0" name=""/>
        <dsp:cNvSpPr/>
      </dsp:nvSpPr>
      <dsp:spPr>
        <a:xfrm>
          <a:off x="0" y="564554"/>
          <a:ext cx="10507662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F4DA27-8B66-734A-A1E2-74E7ACCFFDDD}">
      <dsp:nvSpPr>
        <dsp:cNvPr id="0" name=""/>
        <dsp:cNvSpPr/>
      </dsp:nvSpPr>
      <dsp:spPr>
        <a:xfrm>
          <a:off x="0" y="564554"/>
          <a:ext cx="10507662" cy="564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Data Collection &amp; Data Cleaning</a:t>
          </a:r>
          <a:endParaRPr lang="en-US" sz="2500" kern="1200"/>
        </a:p>
      </dsp:txBody>
      <dsp:txXfrm>
        <a:off x="0" y="564554"/>
        <a:ext cx="10507662" cy="564554"/>
      </dsp:txXfrm>
    </dsp:sp>
    <dsp:sp modelId="{919608FA-657E-4145-A0D4-8A5BDE0E4D4C}">
      <dsp:nvSpPr>
        <dsp:cNvPr id="0" name=""/>
        <dsp:cNvSpPr/>
      </dsp:nvSpPr>
      <dsp:spPr>
        <a:xfrm>
          <a:off x="0" y="1129109"/>
          <a:ext cx="10507662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83583E-E29C-874A-A45E-A0C418EE6267}">
      <dsp:nvSpPr>
        <dsp:cNvPr id="0" name=""/>
        <dsp:cNvSpPr/>
      </dsp:nvSpPr>
      <dsp:spPr>
        <a:xfrm>
          <a:off x="0" y="1129109"/>
          <a:ext cx="10507662" cy="564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EDA</a:t>
          </a:r>
          <a:endParaRPr lang="en-US" sz="2500" kern="1200"/>
        </a:p>
      </dsp:txBody>
      <dsp:txXfrm>
        <a:off x="0" y="1129109"/>
        <a:ext cx="10507662" cy="564554"/>
      </dsp:txXfrm>
    </dsp:sp>
    <dsp:sp modelId="{D8884038-9BCE-EC4C-AAB9-3A6177B98447}">
      <dsp:nvSpPr>
        <dsp:cNvPr id="0" name=""/>
        <dsp:cNvSpPr/>
      </dsp:nvSpPr>
      <dsp:spPr>
        <a:xfrm>
          <a:off x="0" y="1693663"/>
          <a:ext cx="10507662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A58473-4B6D-AF47-8FB3-92713B47B9CE}">
      <dsp:nvSpPr>
        <dsp:cNvPr id="0" name=""/>
        <dsp:cNvSpPr/>
      </dsp:nvSpPr>
      <dsp:spPr>
        <a:xfrm>
          <a:off x="0" y="1693663"/>
          <a:ext cx="10507662" cy="564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ERD &amp; MYSQL </a:t>
          </a:r>
          <a:endParaRPr lang="en-US" sz="2500" kern="1200"/>
        </a:p>
      </dsp:txBody>
      <dsp:txXfrm>
        <a:off x="0" y="1693663"/>
        <a:ext cx="10507662" cy="564554"/>
      </dsp:txXfrm>
    </dsp:sp>
    <dsp:sp modelId="{EE899491-369D-3844-A7F0-87B2D9AE487B}">
      <dsp:nvSpPr>
        <dsp:cNvPr id="0" name=""/>
        <dsp:cNvSpPr/>
      </dsp:nvSpPr>
      <dsp:spPr>
        <a:xfrm>
          <a:off x="0" y="2258218"/>
          <a:ext cx="10507662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C8ED98-2C4D-A34B-B722-81AB29B634D0}">
      <dsp:nvSpPr>
        <dsp:cNvPr id="0" name=""/>
        <dsp:cNvSpPr/>
      </dsp:nvSpPr>
      <dsp:spPr>
        <a:xfrm>
          <a:off x="0" y="2258218"/>
          <a:ext cx="10507662" cy="564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Machine Learning</a:t>
          </a:r>
          <a:endParaRPr lang="en-US" sz="2500" kern="1200"/>
        </a:p>
      </dsp:txBody>
      <dsp:txXfrm>
        <a:off x="0" y="2258218"/>
        <a:ext cx="10507662" cy="564554"/>
      </dsp:txXfrm>
    </dsp:sp>
    <dsp:sp modelId="{54395C15-3508-9843-8EAB-9A204F89F85F}">
      <dsp:nvSpPr>
        <dsp:cNvPr id="0" name=""/>
        <dsp:cNvSpPr/>
      </dsp:nvSpPr>
      <dsp:spPr>
        <a:xfrm>
          <a:off x="0" y="2822773"/>
          <a:ext cx="10507662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744310-0974-3B47-92F4-6603AB056FF9}">
      <dsp:nvSpPr>
        <dsp:cNvPr id="0" name=""/>
        <dsp:cNvSpPr/>
      </dsp:nvSpPr>
      <dsp:spPr>
        <a:xfrm>
          <a:off x="0" y="2822773"/>
          <a:ext cx="10507662" cy="564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Demo</a:t>
          </a:r>
          <a:endParaRPr lang="en-US" sz="2500" kern="1200"/>
        </a:p>
      </dsp:txBody>
      <dsp:txXfrm>
        <a:off x="0" y="2822773"/>
        <a:ext cx="10507662" cy="564554"/>
      </dsp:txXfrm>
    </dsp:sp>
    <dsp:sp modelId="{AD349A59-369A-3549-96D0-BAD845323939}">
      <dsp:nvSpPr>
        <dsp:cNvPr id="0" name=""/>
        <dsp:cNvSpPr/>
      </dsp:nvSpPr>
      <dsp:spPr>
        <a:xfrm>
          <a:off x="0" y="3387327"/>
          <a:ext cx="10507662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01A071-D83D-7C4F-BF34-099609100B4C}">
      <dsp:nvSpPr>
        <dsp:cNvPr id="0" name=""/>
        <dsp:cNvSpPr/>
      </dsp:nvSpPr>
      <dsp:spPr>
        <a:xfrm>
          <a:off x="0" y="3387327"/>
          <a:ext cx="10507662" cy="564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Challenges</a:t>
          </a:r>
          <a:endParaRPr lang="en-US" sz="2500" kern="1200"/>
        </a:p>
      </dsp:txBody>
      <dsp:txXfrm>
        <a:off x="0" y="3387327"/>
        <a:ext cx="10507662" cy="564554"/>
      </dsp:txXfrm>
    </dsp:sp>
    <dsp:sp modelId="{4D7547EE-F291-BB45-8548-719CC0DC0A4A}">
      <dsp:nvSpPr>
        <dsp:cNvPr id="0" name=""/>
        <dsp:cNvSpPr/>
      </dsp:nvSpPr>
      <dsp:spPr>
        <a:xfrm>
          <a:off x="0" y="3951882"/>
          <a:ext cx="10507662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6663B4-7D92-574D-9A27-667CF9C532C3}">
      <dsp:nvSpPr>
        <dsp:cNvPr id="0" name=""/>
        <dsp:cNvSpPr/>
      </dsp:nvSpPr>
      <dsp:spPr>
        <a:xfrm>
          <a:off x="0" y="3951882"/>
          <a:ext cx="10507662" cy="564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Conclusion</a:t>
          </a:r>
          <a:endParaRPr lang="en-US" sz="2500" kern="1200"/>
        </a:p>
      </dsp:txBody>
      <dsp:txXfrm>
        <a:off x="0" y="3951882"/>
        <a:ext cx="10507662" cy="5645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9D08E5-BAF1-467A-A799-C503D0E9090A}">
      <dsp:nvSpPr>
        <dsp:cNvPr id="0" name=""/>
        <dsp:cNvSpPr/>
      </dsp:nvSpPr>
      <dsp:spPr>
        <a:xfrm>
          <a:off x="1181614" y="75447"/>
          <a:ext cx="762232" cy="762232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282686-F7F5-46F3-B520-198664116F9F}">
      <dsp:nvSpPr>
        <dsp:cNvPr id="0" name=""/>
        <dsp:cNvSpPr/>
      </dsp:nvSpPr>
      <dsp:spPr>
        <a:xfrm>
          <a:off x="1341683" y="235515"/>
          <a:ext cx="442094" cy="4420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0D03C4-7454-4F17-AC1F-0A0DB9D8A64B}">
      <dsp:nvSpPr>
        <dsp:cNvPr id="0" name=""/>
        <dsp:cNvSpPr/>
      </dsp:nvSpPr>
      <dsp:spPr>
        <a:xfrm>
          <a:off x="2107182" y="75447"/>
          <a:ext cx="1796690" cy="7622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Calibri" panose="020F0502020204030204" pitchFamily="34" charset="0"/>
              <a:cs typeface="Calibri" panose="020F0502020204030204" pitchFamily="34" charset="0"/>
            </a:rPr>
            <a:t>Searching for data on the internet </a:t>
          </a:r>
          <a:endParaRPr lang="en-US" sz="16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107182" y="75447"/>
        <a:ext cx="1796690" cy="762232"/>
      </dsp:txXfrm>
    </dsp:sp>
    <dsp:sp modelId="{62B40A08-6382-48C8-9B36-44E069EDBBC4}">
      <dsp:nvSpPr>
        <dsp:cNvPr id="0" name=""/>
        <dsp:cNvSpPr/>
      </dsp:nvSpPr>
      <dsp:spPr>
        <a:xfrm>
          <a:off x="4216932" y="75447"/>
          <a:ext cx="762232" cy="762232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64CD2C-BD54-40C5-94D5-54B83F5593F6}">
      <dsp:nvSpPr>
        <dsp:cNvPr id="0" name=""/>
        <dsp:cNvSpPr/>
      </dsp:nvSpPr>
      <dsp:spPr>
        <a:xfrm>
          <a:off x="4377000" y="235515"/>
          <a:ext cx="442094" cy="4420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44A1FD-86D6-4255-8298-B4533E65F4B0}">
      <dsp:nvSpPr>
        <dsp:cNvPr id="0" name=""/>
        <dsp:cNvSpPr/>
      </dsp:nvSpPr>
      <dsp:spPr>
        <a:xfrm>
          <a:off x="5142499" y="75447"/>
          <a:ext cx="1796690" cy="7622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>
              <a:latin typeface="Calibri" panose="020F0502020204030204" pitchFamily="34" charset="0"/>
              <a:cs typeface="Calibri" panose="020F0502020204030204" pitchFamily="34" charset="0"/>
            </a:rPr>
            <a:t>Loading data from csv into Python </a:t>
          </a:r>
          <a:endParaRPr lang="en-US" sz="16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142499" y="75447"/>
        <a:ext cx="1796690" cy="762232"/>
      </dsp:txXfrm>
    </dsp:sp>
    <dsp:sp modelId="{06A7EC17-61AC-4292-A1CE-13EBC56F2C8B}">
      <dsp:nvSpPr>
        <dsp:cNvPr id="0" name=""/>
        <dsp:cNvSpPr/>
      </dsp:nvSpPr>
      <dsp:spPr>
        <a:xfrm>
          <a:off x="7252249" y="75447"/>
          <a:ext cx="762232" cy="762232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8F58A4-C6F7-4E6C-A42A-433EDF0B105B}">
      <dsp:nvSpPr>
        <dsp:cNvPr id="0" name=""/>
        <dsp:cNvSpPr/>
      </dsp:nvSpPr>
      <dsp:spPr>
        <a:xfrm>
          <a:off x="7412318" y="235515"/>
          <a:ext cx="442094" cy="4420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4B2E39-74E8-49DC-9EDE-1C26CCA29599}">
      <dsp:nvSpPr>
        <dsp:cNvPr id="0" name=""/>
        <dsp:cNvSpPr/>
      </dsp:nvSpPr>
      <dsp:spPr>
        <a:xfrm>
          <a:off x="8177817" y="75447"/>
          <a:ext cx="1796690" cy="7622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>
              <a:latin typeface="Calibri" panose="020F0502020204030204" pitchFamily="34" charset="0"/>
              <a:cs typeface="Calibri" panose="020F0502020204030204" pitchFamily="34" charset="0"/>
            </a:rPr>
            <a:t>Web-scrapping to acquire additional data </a:t>
          </a:r>
          <a:endParaRPr lang="en-US" sz="16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8177817" y="75447"/>
        <a:ext cx="1796690" cy="762232"/>
      </dsp:txXfrm>
    </dsp:sp>
    <dsp:sp modelId="{9418D9D0-C57A-4A5E-A540-CE352F170D1E}">
      <dsp:nvSpPr>
        <dsp:cNvPr id="0" name=""/>
        <dsp:cNvSpPr/>
      </dsp:nvSpPr>
      <dsp:spPr>
        <a:xfrm>
          <a:off x="1181614" y="1465543"/>
          <a:ext cx="762232" cy="762232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782C7B-C8A7-4F4E-9323-E794D10734D1}">
      <dsp:nvSpPr>
        <dsp:cNvPr id="0" name=""/>
        <dsp:cNvSpPr/>
      </dsp:nvSpPr>
      <dsp:spPr>
        <a:xfrm>
          <a:off x="1341683" y="1625612"/>
          <a:ext cx="442094" cy="4420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699F8D-A017-4D75-8847-E0FD36293B0B}">
      <dsp:nvSpPr>
        <dsp:cNvPr id="0" name=""/>
        <dsp:cNvSpPr/>
      </dsp:nvSpPr>
      <dsp:spPr>
        <a:xfrm>
          <a:off x="2107182" y="1465543"/>
          <a:ext cx="1796690" cy="7622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Calibri" panose="020F0502020204030204" pitchFamily="34" charset="0"/>
              <a:cs typeface="Calibri" panose="020F0502020204030204" pitchFamily="34" charset="0"/>
            </a:rPr>
            <a:t>Cleaning and reorganizing the data in Python </a:t>
          </a:r>
          <a:endParaRPr lang="en-US" sz="16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107182" y="1465543"/>
        <a:ext cx="1796690" cy="762232"/>
      </dsp:txXfrm>
    </dsp:sp>
    <dsp:sp modelId="{A452FC52-0602-4588-A59D-F6E78B44D022}">
      <dsp:nvSpPr>
        <dsp:cNvPr id="0" name=""/>
        <dsp:cNvSpPr/>
      </dsp:nvSpPr>
      <dsp:spPr>
        <a:xfrm>
          <a:off x="4216932" y="1465543"/>
          <a:ext cx="762232" cy="762232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4DC021-7EB3-4F50-B465-4CE0EFCB5206}">
      <dsp:nvSpPr>
        <dsp:cNvPr id="0" name=""/>
        <dsp:cNvSpPr/>
      </dsp:nvSpPr>
      <dsp:spPr>
        <a:xfrm>
          <a:off x="4377000" y="1625612"/>
          <a:ext cx="442094" cy="44209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01120E-9CB6-4CCF-961C-E73B3CAC9A7B}">
      <dsp:nvSpPr>
        <dsp:cNvPr id="0" name=""/>
        <dsp:cNvSpPr/>
      </dsp:nvSpPr>
      <dsp:spPr>
        <a:xfrm>
          <a:off x="5142499" y="1465543"/>
          <a:ext cx="1796690" cy="7622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>
              <a:latin typeface="Calibri" panose="020F0502020204030204" pitchFamily="34" charset="0"/>
              <a:cs typeface="Calibri" panose="020F0502020204030204" pitchFamily="34" charset="0"/>
            </a:rPr>
            <a:t>Performing exploratory data analysis and visualization </a:t>
          </a:r>
          <a:endParaRPr lang="en-US" sz="16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142499" y="1465543"/>
        <a:ext cx="1796690" cy="762232"/>
      </dsp:txXfrm>
    </dsp:sp>
    <dsp:sp modelId="{C5C2A31C-766D-4B2B-825F-410E5E9348E4}">
      <dsp:nvSpPr>
        <dsp:cNvPr id="0" name=""/>
        <dsp:cNvSpPr/>
      </dsp:nvSpPr>
      <dsp:spPr>
        <a:xfrm>
          <a:off x="7252249" y="1465543"/>
          <a:ext cx="762232" cy="762232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A51148-0235-4618-9D35-532A5C8F4865}">
      <dsp:nvSpPr>
        <dsp:cNvPr id="0" name=""/>
        <dsp:cNvSpPr/>
      </dsp:nvSpPr>
      <dsp:spPr>
        <a:xfrm>
          <a:off x="7412318" y="1625612"/>
          <a:ext cx="442094" cy="44209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A79D89-526D-4A30-9810-D86F0A2A1478}">
      <dsp:nvSpPr>
        <dsp:cNvPr id="0" name=""/>
        <dsp:cNvSpPr/>
      </dsp:nvSpPr>
      <dsp:spPr>
        <a:xfrm>
          <a:off x="8177817" y="1465543"/>
          <a:ext cx="1796690" cy="7622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>
              <a:latin typeface="Calibri" panose="020F0502020204030204" pitchFamily="34" charset="0"/>
              <a:cs typeface="Calibri" panose="020F0502020204030204" pitchFamily="34" charset="0"/>
            </a:rPr>
            <a:t>Sending the clean data to create MYSQL database </a:t>
          </a:r>
          <a:endParaRPr lang="en-US" sz="16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8177817" y="1465543"/>
        <a:ext cx="1796690" cy="762232"/>
      </dsp:txXfrm>
    </dsp:sp>
    <dsp:sp modelId="{124FA494-6DE8-4104-90D2-715BF9AD3645}">
      <dsp:nvSpPr>
        <dsp:cNvPr id="0" name=""/>
        <dsp:cNvSpPr/>
      </dsp:nvSpPr>
      <dsp:spPr>
        <a:xfrm>
          <a:off x="1181614" y="2855639"/>
          <a:ext cx="762232" cy="762232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2CD9A8-1FC2-42AE-89D8-B7143B909CAB}">
      <dsp:nvSpPr>
        <dsp:cNvPr id="0" name=""/>
        <dsp:cNvSpPr/>
      </dsp:nvSpPr>
      <dsp:spPr>
        <a:xfrm>
          <a:off x="1341683" y="3015708"/>
          <a:ext cx="442094" cy="44209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09F1B8-AE4B-43C4-A0AC-F51A752CFECB}">
      <dsp:nvSpPr>
        <dsp:cNvPr id="0" name=""/>
        <dsp:cNvSpPr/>
      </dsp:nvSpPr>
      <dsp:spPr>
        <a:xfrm>
          <a:off x="2107182" y="2855639"/>
          <a:ext cx="1796690" cy="7622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>
              <a:latin typeface="Calibri" panose="020F0502020204030204" pitchFamily="34" charset="0"/>
              <a:cs typeface="Calibri" panose="020F0502020204030204" pitchFamily="34" charset="0"/>
            </a:rPr>
            <a:t>Analyzing data in MYSQL using various queries </a:t>
          </a:r>
          <a:endParaRPr lang="en-US" sz="16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107182" y="2855639"/>
        <a:ext cx="1796690" cy="762232"/>
      </dsp:txXfrm>
    </dsp:sp>
    <dsp:sp modelId="{593A99DA-597A-4A89-9FE7-2F3DD49AEC28}">
      <dsp:nvSpPr>
        <dsp:cNvPr id="0" name=""/>
        <dsp:cNvSpPr/>
      </dsp:nvSpPr>
      <dsp:spPr>
        <a:xfrm>
          <a:off x="4216932" y="2855639"/>
          <a:ext cx="762232" cy="762232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D38AB2-7A09-4F49-8297-7BA3FFA4D5B8}">
      <dsp:nvSpPr>
        <dsp:cNvPr id="0" name=""/>
        <dsp:cNvSpPr/>
      </dsp:nvSpPr>
      <dsp:spPr>
        <a:xfrm>
          <a:off x="4377000" y="3015708"/>
          <a:ext cx="442094" cy="442094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8708B4-477D-41E6-9E11-7783A038CD57}">
      <dsp:nvSpPr>
        <dsp:cNvPr id="0" name=""/>
        <dsp:cNvSpPr/>
      </dsp:nvSpPr>
      <dsp:spPr>
        <a:xfrm>
          <a:off x="5142499" y="2855639"/>
          <a:ext cx="1796690" cy="7622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>
              <a:latin typeface="Calibri" panose="020F0502020204030204" pitchFamily="34" charset="0"/>
              <a:cs typeface="Calibri" panose="020F0502020204030204" pitchFamily="34" charset="0"/>
            </a:rPr>
            <a:t>Building Machine Learning model incorporating NLP techniques </a:t>
          </a:r>
          <a:endParaRPr lang="en-US" sz="16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142499" y="2855639"/>
        <a:ext cx="1796690" cy="7622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868CBC-D944-654B-B7E6-B3646CDAE816}">
      <dsp:nvSpPr>
        <dsp:cNvPr id="0" name=""/>
        <dsp:cNvSpPr/>
      </dsp:nvSpPr>
      <dsp:spPr>
        <a:xfrm>
          <a:off x="0" y="269480"/>
          <a:ext cx="1868073" cy="747229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latin typeface="Calibri" panose="020F0502020204030204" pitchFamily="34" charset="0"/>
              <a:cs typeface="Calibri" panose="020F0502020204030204" pitchFamily="34" charset="0"/>
            </a:rPr>
            <a:t>Count Vectorizer()</a:t>
          </a:r>
        </a:p>
      </dsp:txBody>
      <dsp:txXfrm>
        <a:off x="373615" y="269480"/>
        <a:ext cx="1120844" cy="747229"/>
      </dsp:txXfrm>
    </dsp:sp>
    <dsp:sp modelId="{88D5369B-8463-5444-A3AC-D4AF4124714E}">
      <dsp:nvSpPr>
        <dsp:cNvPr id="0" name=""/>
        <dsp:cNvSpPr/>
      </dsp:nvSpPr>
      <dsp:spPr>
        <a:xfrm>
          <a:off x="1681266" y="269480"/>
          <a:ext cx="1868073" cy="747229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 err="1"/>
            <a:t>TruncatedSVD</a:t>
          </a:r>
          <a:r>
            <a:rPr lang="en-GB" sz="1100" kern="1200" dirty="0"/>
            <a:t>()</a:t>
          </a:r>
        </a:p>
      </dsp:txBody>
      <dsp:txXfrm>
        <a:off x="2054881" y="269480"/>
        <a:ext cx="1120844" cy="747229"/>
      </dsp:txXfrm>
    </dsp:sp>
    <dsp:sp modelId="{E65C8156-6E0A-144F-8315-AA90C7BAA6E0}">
      <dsp:nvSpPr>
        <dsp:cNvPr id="0" name=""/>
        <dsp:cNvSpPr/>
      </dsp:nvSpPr>
      <dsp:spPr>
        <a:xfrm>
          <a:off x="3362532" y="269480"/>
          <a:ext cx="1868073" cy="747229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kern="1200" dirty="0" err="1"/>
            <a:t>hstack</a:t>
          </a:r>
          <a:endParaRPr lang="en-GB" sz="1100" b="0" kern="1200" dirty="0"/>
        </a:p>
      </dsp:txBody>
      <dsp:txXfrm>
        <a:off x="3736147" y="269480"/>
        <a:ext cx="1120844" cy="747229"/>
      </dsp:txXfrm>
    </dsp:sp>
    <dsp:sp modelId="{4CC3DEF2-5393-DA49-BE00-537A35A9CA78}">
      <dsp:nvSpPr>
        <dsp:cNvPr id="0" name=""/>
        <dsp:cNvSpPr/>
      </dsp:nvSpPr>
      <dsp:spPr>
        <a:xfrm>
          <a:off x="5043798" y="269480"/>
          <a:ext cx="1868073" cy="747229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latin typeface="Calibri" panose="020F0502020204030204" pitchFamily="34" charset="0"/>
              <a:cs typeface="Calibri" panose="020F0502020204030204" pitchFamily="34" charset="0"/>
            </a:rPr>
            <a:t>Normalizer() &amp; Scaler()</a:t>
          </a:r>
        </a:p>
      </dsp:txBody>
      <dsp:txXfrm>
        <a:off x="5417413" y="269480"/>
        <a:ext cx="1120844" cy="747229"/>
      </dsp:txXfrm>
    </dsp:sp>
    <dsp:sp modelId="{0AA08B5C-A6E1-EA4D-890F-9A5B6559B4B9}">
      <dsp:nvSpPr>
        <dsp:cNvPr id="0" name=""/>
        <dsp:cNvSpPr/>
      </dsp:nvSpPr>
      <dsp:spPr>
        <a:xfrm>
          <a:off x="6725064" y="269480"/>
          <a:ext cx="1868073" cy="747229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latin typeface="Calibri" panose="020F0502020204030204" pitchFamily="34" charset="0"/>
              <a:cs typeface="Calibri" panose="020F0502020204030204" pitchFamily="34" charset="0"/>
            </a:rPr>
            <a:t>Concatenate()</a:t>
          </a:r>
        </a:p>
      </dsp:txBody>
      <dsp:txXfrm>
        <a:off x="7098679" y="269480"/>
        <a:ext cx="1120844" cy="747229"/>
      </dsp:txXfrm>
    </dsp:sp>
    <dsp:sp modelId="{521EDB80-4BEF-944A-B1DC-6073D14EE8FD}">
      <dsp:nvSpPr>
        <dsp:cNvPr id="0" name=""/>
        <dsp:cNvSpPr/>
      </dsp:nvSpPr>
      <dsp:spPr>
        <a:xfrm>
          <a:off x="8406330" y="269480"/>
          <a:ext cx="1868073" cy="747229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 err="1">
              <a:latin typeface="Calibri" panose="020F0502020204030204" pitchFamily="34" charset="0"/>
              <a:cs typeface="Calibri" panose="020F0502020204030204" pitchFamily="34" charset="0"/>
            </a:rPr>
            <a:t>NearestNeighbor</a:t>
          </a:r>
          <a:r>
            <a:rPr lang="en-GB" sz="1100" kern="1200" dirty="0">
              <a:latin typeface="Calibri" panose="020F0502020204030204" pitchFamily="34" charset="0"/>
              <a:cs typeface="Calibri" panose="020F0502020204030204" pitchFamily="34" charset="0"/>
            </a:rPr>
            <a:t>()</a:t>
          </a:r>
        </a:p>
      </dsp:txBody>
      <dsp:txXfrm>
        <a:off x="8779945" y="269480"/>
        <a:ext cx="1120844" cy="747229"/>
      </dsp:txXfrm>
    </dsp:sp>
    <dsp:sp modelId="{DDBC81D1-6B1F-E94F-BEF1-4F05D46D6DD0}">
      <dsp:nvSpPr>
        <dsp:cNvPr id="0" name=""/>
        <dsp:cNvSpPr/>
      </dsp:nvSpPr>
      <dsp:spPr>
        <a:xfrm>
          <a:off x="10087596" y="269480"/>
          <a:ext cx="1868073" cy="747229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latin typeface="Calibri" panose="020F0502020204030204" pitchFamily="34" charset="0"/>
              <a:cs typeface="Calibri" panose="020F0502020204030204" pitchFamily="34" charset="0"/>
            </a:rPr>
            <a:t>Results</a:t>
          </a:r>
        </a:p>
      </dsp:txBody>
      <dsp:txXfrm>
        <a:off x="10461211" y="269480"/>
        <a:ext cx="1120844" cy="7472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868CBC-D944-654B-B7E6-B3646CDAE816}">
      <dsp:nvSpPr>
        <dsp:cNvPr id="0" name=""/>
        <dsp:cNvSpPr/>
      </dsp:nvSpPr>
      <dsp:spPr>
        <a:xfrm>
          <a:off x="0" y="269480"/>
          <a:ext cx="1868073" cy="747229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latin typeface="Calibri" panose="020F0502020204030204" pitchFamily="34" charset="0"/>
              <a:cs typeface="Calibri" panose="020F0502020204030204" pitchFamily="34" charset="0"/>
            </a:rPr>
            <a:t>Count Vectorizer()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 err="1">
              <a:latin typeface="Calibri" panose="020F0502020204030204" pitchFamily="34" charset="0"/>
              <a:cs typeface="Calibri" panose="020F0502020204030204" pitchFamily="34" charset="0"/>
            </a:rPr>
            <a:t>OneHotEncoder</a:t>
          </a:r>
          <a:endParaRPr lang="en-GB" sz="11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73615" y="269480"/>
        <a:ext cx="1120844" cy="747229"/>
      </dsp:txXfrm>
    </dsp:sp>
    <dsp:sp modelId="{88D5369B-8463-5444-A3AC-D4AF4124714E}">
      <dsp:nvSpPr>
        <dsp:cNvPr id="0" name=""/>
        <dsp:cNvSpPr/>
      </dsp:nvSpPr>
      <dsp:spPr>
        <a:xfrm>
          <a:off x="1681266" y="269480"/>
          <a:ext cx="1868073" cy="747229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 err="1"/>
            <a:t>TruncatedSVD</a:t>
          </a:r>
          <a:r>
            <a:rPr lang="en-GB" sz="1100" kern="1200" dirty="0"/>
            <a:t>()</a:t>
          </a:r>
        </a:p>
      </dsp:txBody>
      <dsp:txXfrm>
        <a:off x="2054881" y="269480"/>
        <a:ext cx="1120844" cy="747229"/>
      </dsp:txXfrm>
    </dsp:sp>
    <dsp:sp modelId="{E65C8156-6E0A-144F-8315-AA90C7BAA6E0}">
      <dsp:nvSpPr>
        <dsp:cNvPr id="0" name=""/>
        <dsp:cNvSpPr/>
      </dsp:nvSpPr>
      <dsp:spPr>
        <a:xfrm>
          <a:off x="3362532" y="269480"/>
          <a:ext cx="1868073" cy="747229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kern="1200" dirty="0" err="1"/>
            <a:t>hstack</a:t>
          </a:r>
          <a:endParaRPr lang="en-GB" sz="1100" b="0" kern="1200" dirty="0"/>
        </a:p>
      </dsp:txBody>
      <dsp:txXfrm>
        <a:off x="3736147" y="269480"/>
        <a:ext cx="1120844" cy="747229"/>
      </dsp:txXfrm>
    </dsp:sp>
    <dsp:sp modelId="{4CC3DEF2-5393-DA49-BE00-537A35A9CA78}">
      <dsp:nvSpPr>
        <dsp:cNvPr id="0" name=""/>
        <dsp:cNvSpPr/>
      </dsp:nvSpPr>
      <dsp:spPr>
        <a:xfrm>
          <a:off x="5043798" y="269480"/>
          <a:ext cx="1868073" cy="747229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latin typeface="Calibri" panose="020F0502020204030204" pitchFamily="34" charset="0"/>
              <a:cs typeface="Calibri" panose="020F0502020204030204" pitchFamily="34" charset="0"/>
            </a:rPr>
            <a:t>Normalizer() &amp; Scaler()</a:t>
          </a:r>
        </a:p>
      </dsp:txBody>
      <dsp:txXfrm>
        <a:off x="5417413" y="269480"/>
        <a:ext cx="1120844" cy="747229"/>
      </dsp:txXfrm>
    </dsp:sp>
    <dsp:sp modelId="{0AA08B5C-A6E1-EA4D-890F-9A5B6559B4B9}">
      <dsp:nvSpPr>
        <dsp:cNvPr id="0" name=""/>
        <dsp:cNvSpPr/>
      </dsp:nvSpPr>
      <dsp:spPr>
        <a:xfrm>
          <a:off x="6725064" y="269480"/>
          <a:ext cx="1868073" cy="747229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latin typeface="Calibri" panose="020F0502020204030204" pitchFamily="34" charset="0"/>
              <a:cs typeface="Calibri" panose="020F0502020204030204" pitchFamily="34" charset="0"/>
            </a:rPr>
            <a:t>Concatenate()</a:t>
          </a:r>
        </a:p>
      </dsp:txBody>
      <dsp:txXfrm>
        <a:off x="7098679" y="269480"/>
        <a:ext cx="1120844" cy="747229"/>
      </dsp:txXfrm>
    </dsp:sp>
    <dsp:sp modelId="{521EDB80-4BEF-944A-B1DC-6073D14EE8FD}">
      <dsp:nvSpPr>
        <dsp:cNvPr id="0" name=""/>
        <dsp:cNvSpPr/>
      </dsp:nvSpPr>
      <dsp:spPr>
        <a:xfrm>
          <a:off x="8406330" y="269480"/>
          <a:ext cx="1868073" cy="747229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 err="1">
              <a:latin typeface="Calibri" panose="020F0502020204030204" pitchFamily="34" charset="0"/>
              <a:cs typeface="Calibri" panose="020F0502020204030204" pitchFamily="34" charset="0"/>
            </a:rPr>
            <a:t>NearestNeighbor</a:t>
          </a:r>
          <a:r>
            <a:rPr lang="en-GB" sz="1100" kern="1200" dirty="0">
              <a:latin typeface="Calibri" panose="020F0502020204030204" pitchFamily="34" charset="0"/>
              <a:cs typeface="Calibri" panose="020F0502020204030204" pitchFamily="34" charset="0"/>
            </a:rPr>
            <a:t>()</a:t>
          </a:r>
        </a:p>
      </dsp:txBody>
      <dsp:txXfrm>
        <a:off x="8779945" y="269480"/>
        <a:ext cx="1120844" cy="747229"/>
      </dsp:txXfrm>
    </dsp:sp>
    <dsp:sp modelId="{DDBC81D1-6B1F-E94F-BEF1-4F05D46D6DD0}">
      <dsp:nvSpPr>
        <dsp:cNvPr id="0" name=""/>
        <dsp:cNvSpPr/>
      </dsp:nvSpPr>
      <dsp:spPr>
        <a:xfrm>
          <a:off x="10087596" y="269480"/>
          <a:ext cx="1868073" cy="747229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latin typeface="Calibri" panose="020F0502020204030204" pitchFamily="34" charset="0"/>
              <a:cs typeface="Calibri" panose="020F0502020204030204" pitchFamily="34" charset="0"/>
            </a:rPr>
            <a:t>Results</a:t>
          </a:r>
        </a:p>
      </dsp:txBody>
      <dsp:txXfrm>
        <a:off x="10461211" y="269480"/>
        <a:ext cx="1120844" cy="7472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069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834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005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513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0324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907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0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608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23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387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6/8/23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69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6/8/23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077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11" Type="http://schemas.openxmlformats.org/officeDocument/2006/relationships/image" Target="../media/image50.svg"/><Relationship Id="rId5" Type="http://schemas.openxmlformats.org/officeDocument/2006/relationships/image" Target="../media/image45.png"/><Relationship Id="rId10" Type="http://schemas.openxmlformats.org/officeDocument/2006/relationships/image" Target="../media/image49.png"/><Relationship Id="rId4" Type="http://schemas.openxmlformats.org/officeDocument/2006/relationships/image" Target="../media/image44.png"/><Relationship Id="rId9" Type="http://schemas.openxmlformats.org/officeDocument/2006/relationships/image" Target="../media/image48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3" descr="Pastel colours in gradient surface design">
            <a:extLst>
              <a:ext uri="{FF2B5EF4-FFF2-40B4-BE49-F238E27FC236}">
                <a16:creationId xmlns:a16="http://schemas.microsoft.com/office/drawing/2014/main" id="{7EBA5D38-164E-E0C9-2141-0AF4C0DFD7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824" r="-1" b="9884"/>
          <a:stretch/>
        </p:blipFill>
        <p:spPr>
          <a:xfrm>
            <a:off x="3068" y="278306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434B8F-A18C-BD8E-FB22-1849FCF67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732032"/>
            <a:ext cx="6900839" cy="2736390"/>
          </a:xfrm>
        </p:spPr>
        <p:txBody>
          <a:bodyPr anchor="t">
            <a:normAutofit/>
          </a:bodyPr>
          <a:lstStyle/>
          <a:p>
            <a:pPr algn="ctr"/>
            <a:r>
              <a:rPr lang="en-FR" sz="4000" dirty="0">
                <a:solidFill>
                  <a:srgbClr val="FFFFFF"/>
                </a:solidFill>
              </a:rPr>
              <a:t>Cheese &amp; Wine Pairing Recommender </a:t>
            </a:r>
            <a:br>
              <a:rPr lang="en-FR" sz="4000" dirty="0">
                <a:solidFill>
                  <a:srgbClr val="FFFFFF"/>
                </a:solidFill>
              </a:rPr>
            </a:br>
            <a:r>
              <a:rPr lang="en-FR" sz="4000" dirty="0">
                <a:solidFill>
                  <a:srgbClr val="FFFFFF"/>
                </a:solidFill>
              </a:rPr>
              <a:t>(NLP and Unsupervised ML)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267FF0-9E5B-E572-F4E3-0770B1F89C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6565" y="4201721"/>
            <a:ext cx="4986084" cy="1949813"/>
          </a:xfrm>
        </p:spPr>
        <p:txBody>
          <a:bodyPr anchor="b">
            <a:normAutofit/>
          </a:bodyPr>
          <a:lstStyle/>
          <a:p>
            <a:pPr algn="r"/>
            <a:r>
              <a:rPr lang="en-FR" dirty="0">
                <a:solidFill>
                  <a:srgbClr val="FFFFFF"/>
                </a:solidFill>
              </a:rPr>
              <a:t>Basak BULUTTEKIN</a:t>
            </a:r>
          </a:p>
          <a:p>
            <a:pPr algn="r"/>
            <a:r>
              <a:rPr lang="en-FR" dirty="0">
                <a:solidFill>
                  <a:srgbClr val="FFFFFF"/>
                </a:solidFill>
              </a:rPr>
              <a:t>Ironhack Paris – Data Analytics</a:t>
            </a:r>
          </a:p>
          <a:p>
            <a:pPr algn="r"/>
            <a:r>
              <a:rPr lang="en-FR" dirty="0">
                <a:solidFill>
                  <a:srgbClr val="FFFFFF"/>
                </a:solidFill>
              </a:rPr>
              <a:t>June 2023</a:t>
            </a:r>
          </a:p>
        </p:txBody>
      </p:sp>
      <p:cxnSp>
        <p:nvCxnSpPr>
          <p:cNvPr id="20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384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9E25D8-69D6-6306-88F1-78D2645C2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279" y="2151223"/>
            <a:ext cx="3416973" cy="33726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B679E8-02B7-5821-CFF2-1781B56F7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888" y="1202635"/>
            <a:ext cx="4512038" cy="225183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3B9171F-5493-84FD-31D0-736D5D990361}"/>
              </a:ext>
            </a:extLst>
          </p:cNvPr>
          <p:cNvSpPr txBox="1">
            <a:spLocks/>
          </p:cNvSpPr>
          <p:nvPr/>
        </p:nvSpPr>
        <p:spPr>
          <a:xfrm>
            <a:off x="482598" y="521528"/>
            <a:ext cx="11156123" cy="6811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FR" sz="4000" dirty="0">
                <a:latin typeface="Calibri" panose="020F0502020204030204" pitchFamily="34" charset="0"/>
                <a:cs typeface="Calibri" panose="020F0502020204030204" pitchFamily="34" charset="0"/>
              </a:rPr>
              <a:t>ERD &amp; MYSQL Queries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9CF494-3D83-8CA6-1B65-CE300A75B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31" y="1129403"/>
            <a:ext cx="3293475" cy="26077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BE11A4-6C4B-3ABD-4B60-F3209BEB9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30" y="3837562"/>
            <a:ext cx="3293475" cy="2731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4F37D7-4613-464C-F701-295F641F0C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6888" y="4135576"/>
            <a:ext cx="45339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701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77875E-DED5-F2E0-8DCD-555386A31636}"/>
              </a:ext>
            </a:extLst>
          </p:cNvPr>
          <p:cNvSpPr txBox="1">
            <a:spLocks/>
          </p:cNvSpPr>
          <p:nvPr/>
        </p:nvSpPr>
        <p:spPr>
          <a:xfrm>
            <a:off x="482598" y="521528"/>
            <a:ext cx="11156123" cy="6811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FR" sz="4000" dirty="0">
                <a:latin typeface="Calibri" panose="020F0502020204030204" pitchFamily="34" charset="0"/>
                <a:cs typeface="Calibri" panose="020F0502020204030204" pitchFamily="34" charset="0"/>
              </a:rPr>
              <a:t>Highlights of EDA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8187B-7D04-92B9-F048-71D12D5B0D78}"/>
              </a:ext>
            </a:extLst>
          </p:cNvPr>
          <p:cNvSpPr txBox="1"/>
          <p:nvPr/>
        </p:nvSpPr>
        <p:spPr>
          <a:xfrm>
            <a:off x="0" y="1140729"/>
            <a:ext cx="12192000" cy="4978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Global Dominance: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 A staggering 80% of the wines in the dataset originate from just five countries: United States, France, Italy, Spain, and   Portugal.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b="1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Province vs. Region and Winery</a:t>
            </a:r>
            <a:r>
              <a:rPr lang="en-GB" sz="1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While province information shows no significant correlation with other variables, the variables of region and winery exhibit strong associations with the wine's variety and production. </a:t>
            </a: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b="1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French Elegance</a:t>
            </a:r>
            <a:r>
              <a:rPr lang="en-GB" sz="1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The most expensive wines predominantly hail from European countries, with France taking the lead. French wines, renowned for their exceptional quality, command higher prices in the market.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b="1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Price Spectrum: </a:t>
            </a:r>
            <a:r>
              <a:rPr lang="en-GB" sz="1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average price of wines in the dataset hovers around $35 per bottle. However, notable outliers exist, representing wines at significantly higher price points.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b="1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Diverse Variety: </a:t>
            </a:r>
            <a:r>
              <a:rPr lang="en-GB" sz="1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With approximately 500 distinct wine varieties in the dataset, developing detailed descriptions for each one becomes paramount for building an effective recommender system.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b="1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Grape Distribution: </a:t>
            </a:r>
            <a:r>
              <a:rPr lang="en-GB" sz="1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Examining the distribution of the top 15 most common grape varieties reveals a substantial prevalence, providing a crucial foundation for constructing a comprehensive cheese pairing dataset.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b="1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Winery Practices: </a:t>
            </a:r>
            <a:r>
              <a:rPr lang="en-GB" sz="1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 wineries demonstrate a propensity for producing wines with varied characteristics under the same winery label. In contrast, European wineries tend to maintain a narrower focus on specific wine profiles.  </a:t>
            </a:r>
          </a:p>
        </p:txBody>
      </p:sp>
    </p:spTree>
    <p:extLst>
      <p:ext uri="{BB962C8B-B14F-4D97-AF65-F5344CB8AC3E}">
        <p14:creationId xmlns:p14="http://schemas.microsoft.com/office/powerpoint/2010/main" val="185760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9349E-31E9-5563-7B4D-0EF8DF35957F}"/>
              </a:ext>
            </a:extLst>
          </p:cNvPr>
          <p:cNvSpPr txBox="1">
            <a:spLocks/>
          </p:cNvSpPr>
          <p:nvPr/>
        </p:nvSpPr>
        <p:spPr>
          <a:xfrm>
            <a:off x="482598" y="521528"/>
            <a:ext cx="11156123" cy="6811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FR" sz="4000" dirty="0">
                <a:latin typeface="Calibri" panose="020F0502020204030204" pitchFamily="34" charset="0"/>
                <a:cs typeface="Calibri" panose="020F0502020204030204" pitchFamily="34" charset="0"/>
              </a:rPr>
              <a:t>Machine Learning Model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D83CB45-70D7-FDED-BA73-DC43630F0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154" y="1080052"/>
            <a:ext cx="9795398" cy="23489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AB48AEA-CCF7-C2EB-1500-A7C6A2EDDA38}"/>
              </a:ext>
            </a:extLst>
          </p:cNvPr>
          <p:cNvSpPr/>
          <p:nvPr/>
        </p:nvSpPr>
        <p:spPr>
          <a:xfrm>
            <a:off x="2143648" y="1080052"/>
            <a:ext cx="3087757" cy="234894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915338-710B-FE62-335F-43070CAB1BF9}"/>
              </a:ext>
            </a:extLst>
          </p:cNvPr>
          <p:cNvSpPr/>
          <p:nvPr/>
        </p:nvSpPr>
        <p:spPr>
          <a:xfrm>
            <a:off x="9233561" y="1080052"/>
            <a:ext cx="834887" cy="234894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0EB5803B-219F-0EB3-4E87-A77000DB71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4123049"/>
              </p:ext>
            </p:extLst>
          </p:nvPr>
        </p:nvGraphicFramePr>
        <p:xfrm>
          <a:off x="118165" y="3429000"/>
          <a:ext cx="11955670" cy="1286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E076B72-6912-8DF3-6D8D-B183FE835555}"/>
              </a:ext>
            </a:extLst>
          </p:cNvPr>
          <p:cNvSpPr txBox="1"/>
          <p:nvPr/>
        </p:nvSpPr>
        <p:spPr>
          <a:xfrm>
            <a:off x="218648" y="4538764"/>
            <a:ext cx="1268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GB" sz="1200" b="1" i="1" dirty="0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 text to matrix</a:t>
            </a:r>
            <a:endParaRPr lang="en-FR" sz="1200" b="1" i="1" dirty="0">
              <a:solidFill>
                <a:srgbClr val="21252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90E532-E673-0934-7574-5F5C714C5A2A}"/>
              </a:ext>
            </a:extLst>
          </p:cNvPr>
          <p:cNvSpPr txBox="1"/>
          <p:nvPr/>
        </p:nvSpPr>
        <p:spPr>
          <a:xfrm>
            <a:off x="1707479" y="4492597"/>
            <a:ext cx="181949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GB" sz="1200" b="1" i="1" u="none" strike="noStrike" dirty="0">
                <a:solidFill>
                  <a:srgbClr val="2125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Decrease the dimension</a:t>
            </a:r>
          </a:p>
          <a:p>
            <a:pPr marL="171450" indent="-171450">
              <a:buFontTx/>
              <a:buChar char="-"/>
            </a:pPr>
            <a:r>
              <a:rPr lang="en-GB" sz="1200" b="1" i="1" dirty="0" err="1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n_components</a:t>
            </a:r>
            <a:r>
              <a:rPr lang="en-GB" sz="1200" b="1" i="1" dirty="0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10</a:t>
            </a:r>
          </a:p>
          <a:p>
            <a:pPr marL="171450" indent="-171450">
              <a:buFontTx/>
              <a:buChar char="-"/>
            </a:pPr>
            <a:r>
              <a:rPr lang="en-GB" sz="1200" b="1" i="1" u="none" strike="noStrike" dirty="0">
                <a:solidFill>
                  <a:srgbClr val="212529"/>
                </a:solidFill>
                <a:effectLst/>
                <a:latin typeface="-apple-system"/>
              </a:rPr>
              <a:t>default=’randomized’</a:t>
            </a:r>
          </a:p>
          <a:p>
            <a:pPr marL="171450" indent="-171450">
              <a:buFontTx/>
              <a:buChar char="-"/>
            </a:pPr>
            <a:r>
              <a:rPr lang="en-GB" sz="1200" b="1" i="1" dirty="0">
                <a:solidFill>
                  <a:srgbClr val="212529"/>
                </a:solidFill>
                <a:latin typeface="-apple-system"/>
                <a:cs typeface="Calibri" panose="020F0502020204030204" pitchFamily="34" charset="0"/>
              </a:rPr>
              <a:t>Variance ratio = 25%</a:t>
            </a:r>
            <a:endParaRPr lang="en-GB" sz="1200" dirty="0">
              <a:solidFill>
                <a:srgbClr val="21252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563263-9B53-588A-C2CC-AB834BF80056}"/>
              </a:ext>
            </a:extLst>
          </p:cNvPr>
          <p:cNvSpPr txBox="1"/>
          <p:nvPr/>
        </p:nvSpPr>
        <p:spPr>
          <a:xfrm>
            <a:off x="3526971" y="4482503"/>
            <a:ext cx="18194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GB" sz="1200" b="1" i="1" dirty="0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Stack sparse matrices horizontally (column wise)</a:t>
            </a:r>
            <a:endParaRPr lang="en-GB" sz="1200" dirty="0">
              <a:solidFill>
                <a:srgbClr val="21252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2A96E9-132F-8AAE-48F5-BEE8C6C80921}"/>
              </a:ext>
            </a:extLst>
          </p:cNvPr>
          <p:cNvSpPr txBox="1"/>
          <p:nvPr/>
        </p:nvSpPr>
        <p:spPr>
          <a:xfrm>
            <a:off x="5231405" y="4492596"/>
            <a:ext cx="18194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GB" sz="1200" b="1" i="1" u="none" strike="noStrike" dirty="0">
                <a:solidFill>
                  <a:srgbClr val="2125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Normalizer</a:t>
            </a:r>
          </a:p>
          <a:p>
            <a:pPr marL="171450" indent="-171450">
              <a:buFontTx/>
              <a:buChar char="-"/>
            </a:pPr>
            <a:r>
              <a:rPr lang="en-GB" sz="1200" b="1" i="1" dirty="0" err="1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Standard_Scaler</a:t>
            </a:r>
            <a:r>
              <a:rPr lang="en-GB" sz="1200" b="1" i="1" dirty="0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numerical columns</a:t>
            </a:r>
            <a:endParaRPr lang="en-GB" sz="1200" dirty="0">
              <a:solidFill>
                <a:srgbClr val="21252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8EF90E-AF12-04F5-987B-137B9A6F0097}"/>
              </a:ext>
            </a:extLst>
          </p:cNvPr>
          <p:cNvSpPr txBox="1"/>
          <p:nvPr/>
        </p:nvSpPr>
        <p:spPr>
          <a:xfrm>
            <a:off x="8491791" y="4482503"/>
            <a:ext cx="18194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GB" sz="1200" b="1" i="1" u="none" strike="noStrike" dirty="0">
                <a:solidFill>
                  <a:srgbClr val="2125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Algorithm = ‘Brute’ proper for big dataset</a:t>
            </a:r>
          </a:p>
          <a:p>
            <a:pPr marL="171450" indent="-171450">
              <a:buFontTx/>
              <a:buChar char="-"/>
            </a:pPr>
            <a:r>
              <a:rPr lang="en-GB" sz="1200" b="1" i="1" dirty="0" err="1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n_neighbors</a:t>
            </a:r>
            <a:r>
              <a:rPr lang="en-GB" sz="1200" b="1" i="1" dirty="0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6</a:t>
            </a:r>
          </a:p>
          <a:p>
            <a:pPr marL="171450" indent="-171450">
              <a:buFontTx/>
              <a:buChar char="-"/>
            </a:pPr>
            <a:r>
              <a:rPr lang="en-GB" sz="1200" b="1" i="1" dirty="0" err="1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kneighbors</a:t>
            </a:r>
            <a:r>
              <a:rPr lang="en-GB" sz="1200" b="1" i="1" dirty="0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(): distances; indices</a:t>
            </a:r>
          </a:p>
          <a:p>
            <a:pPr marL="171450" indent="-171450">
              <a:buFontTx/>
              <a:buChar char="-"/>
            </a:pPr>
            <a:endParaRPr lang="en-GB" sz="1200" b="1" i="1" dirty="0">
              <a:solidFill>
                <a:srgbClr val="21252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95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9349E-31E9-5563-7B4D-0EF8DF35957F}"/>
              </a:ext>
            </a:extLst>
          </p:cNvPr>
          <p:cNvSpPr txBox="1">
            <a:spLocks/>
          </p:cNvSpPr>
          <p:nvPr/>
        </p:nvSpPr>
        <p:spPr>
          <a:xfrm>
            <a:off x="482598" y="521528"/>
            <a:ext cx="11156123" cy="6811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FR" sz="4000" dirty="0">
                <a:latin typeface="Calibri" panose="020F0502020204030204" pitchFamily="34" charset="0"/>
                <a:cs typeface="Calibri" panose="020F0502020204030204" pitchFamily="34" charset="0"/>
              </a:rPr>
              <a:t>Machine Learning Model Improvement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D83CB45-70D7-FDED-BA73-DC43630F0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106" y="1202635"/>
            <a:ext cx="9795398" cy="23489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AB48AEA-CCF7-C2EB-1500-A7C6A2EDDA38}"/>
              </a:ext>
            </a:extLst>
          </p:cNvPr>
          <p:cNvSpPr/>
          <p:nvPr/>
        </p:nvSpPr>
        <p:spPr>
          <a:xfrm>
            <a:off x="2133600" y="1202635"/>
            <a:ext cx="3087757" cy="234894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915338-710B-FE62-335F-43070CAB1BF9}"/>
              </a:ext>
            </a:extLst>
          </p:cNvPr>
          <p:cNvSpPr/>
          <p:nvPr/>
        </p:nvSpPr>
        <p:spPr>
          <a:xfrm>
            <a:off x="9223513" y="1202635"/>
            <a:ext cx="834887" cy="234894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4B728D-3877-E5E1-C13C-D6562FB8CFC6}"/>
              </a:ext>
            </a:extLst>
          </p:cNvPr>
          <p:cNvSpPr/>
          <p:nvPr/>
        </p:nvSpPr>
        <p:spPr>
          <a:xfrm>
            <a:off x="7063410" y="1202635"/>
            <a:ext cx="834887" cy="234894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C7E117-62C0-CC50-7034-C906E96EBD51}"/>
              </a:ext>
            </a:extLst>
          </p:cNvPr>
          <p:cNvSpPr/>
          <p:nvPr/>
        </p:nvSpPr>
        <p:spPr>
          <a:xfrm>
            <a:off x="1567383" y="1202635"/>
            <a:ext cx="480078" cy="234894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D3D9C2E-DCBD-833D-BAEA-B0348AE418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7546857"/>
              </p:ext>
            </p:extLst>
          </p:nvPr>
        </p:nvGraphicFramePr>
        <p:xfrm>
          <a:off x="118165" y="3589595"/>
          <a:ext cx="11955670" cy="1286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68BB79E-72B2-A1A2-700A-221C8C34DDC2}"/>
              </a:ext>
            </a:extLst>
          </p:cNvPr>
          <p:cNvSpPr txBox="1"/>
          <p:nvPr/>
        </p:nvSpPr>
        <p:spPr>
          <a:xfrm>
            <a:off x="218648" y="4739730"/>
            <a:ext cx="1268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GB" sz="1200" b="1" i="1" dirty="0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 text to matrix</a:t>
            </a:r>
            <a:endParaRPr lang="en-FR" sz="1200" b="1" i="1" dirty="0">
              <a:solidFill>
                <a:srgbClr val="21252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E7F582-ED07-169E-6656-6108869AE886}"/>
              </a:ext>
            </a:extLst>
          </p:cNvPr>
          <p:cNvSpPr txBox="1"/>
          <p:nvPr/>
        </p:nvSpPr>
        <p:spPr>
          <a:xfrm>
            <a:off x="1707479" y="4693563"/>
            <a:ext cx="181949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GB" sz="1200" b="1" i="1" u="none" strike="noStrike" dirty="0">
                <a:solidFill>
                  <a:srgbClr val="2125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Decrease the dimension</a:t>
            </a:r>
          </a:p>
          <a:p>
            <a:pPr marL="171450" indent="-171450">
              <a:buFontTx/>
              <a:buChar char="-"/>
            </a:pPr>
            <a:r>
              <a:rPr lang="en-GB" sz="1200" b="1" i="1" dirty="0" err="1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n_components</a:t>
            </a:r>
            <a:r>
              <a:rPr lang="en-GB" sz="1200" b="1" i="1" dirty="0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10</a:t>
            </a:r>
          </a:p>
          <a:p>
            <a:pPr marL="171450" indent="-171450">
              <a:buFontTx/>
              <a:buChar char="-"/>
            </a:pPr>
            <a:r>
              <a:rPr lang="en-GB" sz="1200" b="1" i="1" u="none" strike="noStrike" dirty="0">
                <a:solidFill>
                  <a:srgbClr val="212529"/>
                </a:solidFill>
                <a:effectLst/>
                <a:latin typeface="-apple-system"/>
              </a:rPr>
              <a:t>default=’randomized’</a:t>
            </a:r>
          </a:p>
          <a:p>
            <a:pPr marL="171450" indent="-171450">
              <a:buFontTx/>
              <a:buChar char="-"/>
            </a:pPr>
            <a:r>
              <a:rPr lang="en-GB" sz="1200" b="1" i="1" dirty="0">
                <a:solidFill>
                  <a:srgbClr val="212529"/>
                </a:solidFill>
                <a:latin typeface="-apple-system"/>
                <a:cs typeface="Calibri" panose="020F0502020204030204" pitchFamily="34" charset="0"/>
              </a:rPr>
              <a:t>Variance ratio = 25%</a:t>
            </a:r>
            <a:endParaRPr lang="en-GB" sz="1200" dirty="0">
              <a:solidFill>
                <a:srgbClr val="21252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0A5A86-1D2B-A5BA-0FBA-531EBB54ED41}"/>
              </a:ext>
            </a:extLst>
          </p:cNvPr>
          <p:cNvSpPr txBox="1"/>
          <p:nvPr/>
        </p:nvSpPr>
        <p:spPr>
          <a:xfrm>
            <a:off x="3526971" y="4683469"/>
            <a:ext cx="18194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GB" sz="1200" b="1" i="1" dirty="0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Stack sparse matrices horizontally (column wise)</a:t>
            </a:r>
            <a:endParaRPr lang="en-GB" sz="1200" dirty="0">
              <a:solidFill>
                <a:srgbClr val="21252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CB2F7F-F650-1BAB-F81D-A201866D7473}"/>
              </a:ext>
            </a:extLst>
          </p:cNvPr>
          <p:cNvSpPr txBox="1"/>
          <p:nvPr/>
        </p:nvSpPr>
        <p:spPr>
          <a:xfrm>
            <a:off x="5231405" y="4693562"/>
            <a:ext cx="18194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GB" sz="1200" b="1" i="1" u="none" strike="noStrike" dirty="0">
                <a:solidFill>
                  <a:srgbClr val="2125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Normalizer</a:t>
            </a:r>
          </a:p>
          <a:p>
            <a:pPr marL="171450" indent="-171450">
              <a:buFontTx/>
              <a:buChar char="-"/>
            </a:pPr>
            <a:r>
              <a:rPr lang="en-GB" sz="1200" b="1" i="1" dirty="0" err="1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Standard_Scaler</a:t>
            </a:r>
            <a:r>
              <a:rPr lang="en-GB" sz="1200" b="1" i="1" dirty="0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numerical columns</a:t>
            </a:r>
            <a:endParaRPr lang="en-GB" sz="1200" dirty="0">
              <a:solidFill>
                <a:srgbClr val="21252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797FE0-8F07-1681-50E6-77736F0CF4E9}"/>
              </a:ext>
            </a:extLst>
          </p:cNvPr>
          <p:cNvSpPr txBox="1"/>
          <p:nvPr/>
        </p:nvSpPr>
        <p:spPr>
          <a:xfrm>
            <a:off x="8491791" y="4683469"/>
            <a:ext cx="18194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GB" sz="1200" b="1" i="1" u="none" strike="noStrike" dirty="0">
                <a:solidFill>
                  <a:srgbClr val="2125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Algorithm = ‘Brute’ proper for big dataset</a:t>
            </a:r>
          </a:p>
          <a:p>
            <a:pPr marL="171450" indent="-171450">
              <a:buFontTx/>
              <a:buChar char="-"/>
            </a:pPr>
            <a:r>
              <a:rPr lang="en-GB" sz="1200" b="1" i="1" dirty="0" err="1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n_neighbors</a:t>
            </a:r>
            <a:r>
              <a:rPr lang="en-GB" sz="1200" b="1" i="1" dirty="0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6</a:t>
            </a:r>
          </a:p>
          <a:p>
            <a:pPr marL="171450" indent="-171450">
              <a:buFontTx/>
              <a:buChar char="-"/>
            </a:pPr>
            <a:r>
              <a:rPr lang="en-GB" sz="1200" b="1" i="1" dirty="0" err="1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kneighbors</a:t>
            </a:r>
            <a:r>
              <a:rPr lang="en-GB" sz="1200" b="1" i="1" dirty="0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(): distances; indices</a:t>
            </a:r>
          </a:p>
          <a:p>
            <a:pPr marL="171450" indent="-171450">
              <a:buFontTx/>
              <a:buChar char="-"/>
            </a:pPr>
            <a:endParaRPr lang="en-GB" sz="1200" b="1" i="1" dirty="0">
              <a:solidFill>
                <a:srgbClr val="21252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1F71B9-4343-244E-E0B4-B5E4722FCDED}"/>
              </a:ext>
            </a:extLst>
          </p:cNvPr>
          <p:cNvCxnSpPr>
            <a:cxnSpLocks/>
          </p:cNvCxnSpPr>
          <p:nvPr/>
        </p:nvCxnSpPr>
        <p:spPr>
          <a:xfrm flipH="1">
            <a:off x="4505500" y="5869214"/>
            <a:ext cx="666826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E40C101-424B-4FB6-D607-53EC3D53F633}"/>
              </a:ext>
            </a:extLst>
          </p:cNvPr>
          <p:cNvCxnSpPr/>
          <p:nvPr/>
        </p:nvCxnSpPr>
        <p:spPr>
          <a:xfrm flipV="1">
            <a:off x="4505500" y="5315216"/>
            <a:ext cx="0" cy="5539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AB5FB68-178C-A541-B8FE-EB92A16D0E78}"/>
              </a:ext>
            </a:extLst>
          </p:cNvPr>
          <p:cNvSpPr txBox="1"/>
          <p:nvPr/>
        </p:nvSpPr>
        <p:spPr>
          <a:xfrm>
            <a:off x="5391125" y="5959656"/>
            <a:ext cx="5792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More weight was given to “variety” based on the manual check</a:t>
            </a:r>
            <a:endParaRPr lang="en-F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4B81FCF-6123-B813-A2A8-13A03169D1C2}"/>
              </a:ext>
            </a:extLst>
          </p:cNvPr>
          <p:cNvCxnSpPr>
            <a:cxnSpLocks/>
          </p:cNvCxnSpPr>
          <p:nvPr/>
        </p:nvCxnSpPr>
        <p:spPr>
          <a:xfrm>
            <a:off x="11183815" y="4683469"/>
            <a:ext cx="0" cy="11857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624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7D442-AAF7-DA3E-7958-31B63A461972}"/>
              </a:ext>
            </a:extLst>
          </p:cNvPr>
          <p:cNvSpPr txBox="1">
            <a:spLocks/>
          </p:cNvSpPr>
          <p:nvPr/>
        </p:nvSpPr>
        <p:spPr>
          <a:xfrm>
            <a:off x="482598" y="521528"/>
            <a:ext cx="11156123" cy="6811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FR" sz="4000" dirty="0">
                <a:latin typeface="Calibri" panose="020F0502020204030204" pitchFamily="34" charset="0"/>
                <a:cs typeface="Calibri" panose="020F0502020204030204" pitchFamily="34" charset="0"/>
              </a:rPr>
              <a:t>Machine Learning Model Highlights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0ED541-CAE3-D6B4-7B0E-3D425642EE36}"/>
              </a:ext>
            </a:extLst>
          </p:cNvPr>
          <p:cNvSpPr txBox="1"/>
          <p:nvPr/>
        </p:nvSpPr>
        <p:spPr>
          <a:xfrm>
            <a:off x="0" y="1140729"/>
            <a:ext cx="12192000" cy="4732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600" b="0" i="0" u="none" strike="noStrike" dirty="0">
                <a:effectLst/>
                <a:latin typeface="Söhne"/>
              </a:rPr>
              <a:t>During the first run of the ML algorithm, the following features were vectorized: "description", "variety", and numerical data such as "points", "</a:t>
            </a:r>
            <a:r>
              <a:rPr lang="en-GB" sz="1600" b="0" i="0" u="none" strike="noStrike" dirty="0" err="1">
                <a:effectLst/>
                <a:latin typeface="Söhne"/>
              </a:rPr>
              <a:t>price_USD</a:t>
            </a:r>
            <a:r>
              <a:rPr lang="en-GB" sz="1600" b="0" i="0" u="none" strike="noStrike" dirty="0">
                <a:effectLst/>
                <a:latin typeface="Söhne"/>
              </a:rPr>
              <a:t>", and "year".</a:t>
            </a: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600" b="0" i="0" u="none" strike="noStrike" dirty="0">
                <a:effectLst/>
                <a:latin typeface="Söhne"/>
              </a:rPr>
              <a:t>In the second run of the ML algorithm, the following features were vectorized: "description", "variety", encoded "country", encoded "region", and numerical data such as "points", "</a:t>
            </a:r>
            <a:r>
              <a:rPr lang="en-GB" sz="1600" b="0" i="0" u="none" strike="noStrike" dirty="0" err="1">
                <a:effectLst/>
                <a:latin typeface="Söhne"/>
              </a:rPr>
              <a:t>price_USD</a:t>
            </a:r>
            <a:r>
              <a:rPr lang="en-GB" sz="1600" b="0" i="0" u="none" strike="noStrike" dirty="0">
                <a:effectLst/>
                <a:latin typeface="Söhne"/>
              </a:rPr>
              <a:t>", and "year". However, it was observed that without the inclusion of country and region information, the algorithm didn't perform well and provided irrelevant recommendations.</a:t>
            </a: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600" b="0" i="0" u="none" strike="noStrike" dirty="0">
                <a:effectLst/>
                <a:latin typeface="Söhne"/>
              </a:rPr>
              <a:t>In the third run of the ML algorithm, the following features were vectorized: "description", "variety", encoded "country", encoded "region", and numerical data such as "points". Also weight of ”variety” </a:t>
            </a:r>
            <a:r>
              <a:rPr lang="en-GB" sz="1600" dirty="0">
                <a:latin typeface="Söhne"/>
              </a:rPr>
              <a:t>was multiply with 3 because the main parameter of pairing is based on the type of grape.</a:t>
            </a:r>
            <a:endParaRPr lang="en-GB" sz="1600" b="0" i="0" u="none" strike="noStrike" dirty="0">
              <a:effectLst/>
              <a:latin typeface="Söhne"/>
            </a:endParaRPr>
          </a:p>
          <a:p>
            <a:pPr algn="l"/>
            <a:endParaRPr lang="en-GB" sz="1600" dirty="0">
              <a:latin typeface="Söhne"/>
            </a:endParaRPr>
          </a:p>
          <a:p>
            <a:pPr algn="l">
              <a:lnSpc>
                <a:spcPct val="150000"/>
              </a:lnSpc>
            </a:pPr>
            <a:endParaRPr lang="en-GB" sz="1600" b="0" i="0" u="none" strike="noStrike" dirty="0">
              <a:effectLst/>
              <a:latin typeface="Söhne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600" b="0" i="0" u="none" strike="noStrike" dirty="0">
                <a:effectLst/>
                <a:latin typeface="Söhne"/>
              </a:rPr>
              <a:t>The inclusion of country and region information improved the relevance of the recommendations.</a:t>
            </a: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600" b="0" i="0" u="none" strike="noStrike" dirty="0">
                <a:effectLst/>
                <a:latin typeface="Söhne"/>
              </a:rPr>
              <a:t>Additionally, it was found that including the "year" feature restricted the algorithm and led to irrelevant recommendations.</a:t>
            </a: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600" b="0" i="0" u="none" strike="noStrike" dirty="0">
                <a:effectLst/>
                <a:latin typeface="Söhne"/>
              </a:rPr>
              <a:t>Interestingly, the inclusion of "</a:t>
            </a:r>
            <a:r>
              <a:rPr lang="en-GB" sz="1600" b="0" i="0" u="none" strike="noStrike" dirty="0" err="1">
                <a:effectLst/>
                <a:latin typeface="Söhne"/>
              </a:rPr>
              <a:t>price_USD</a:t>
            </a:r>
            <a:r>
              <a:rPr lang="en-GB" sz="1600" b="0" i="0" u="none" strike="noStrike" dirty="0">
                <a:effectLst/>
                <a:latin typeface="Söhne"/>
              </a:rPr>
              <a:t>" information didn't significantly impact the results.</a:t>
            </a:r>
          </a:p>
        </p:txBody>
      </p:sp>
    </p:spTree>
    <p:extLst>
      <p:ext uri="{BB962C8B-B14F-4D97-AF65-F5344CB8AC3E}">
        <p14:creationId xmlns:p14="http://schemas.microsoft.com/office/powerpoint/2010/main" val="459964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2209C-7CA2-239C-BA95-70DA8B33C88D}"/>
              </a:ext>
            </a:extLst>
          </p:cNvPr>
          <p:cNvSpPr txBox="1">
            <a:spLocks/>
          </p:cNvSpPr>
          <p:nvPr/>
        </p:nvSpPr>
        <p:spPr>
          <a:xfrm>
            <a:off x="482598" y="521528"/>
            <a:ext cx="11156123" cy="6811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FR" sz="4000" dirty="0">
                <a:latin typeface="Calibri" panose="020F0502020204030204" pitchFamily="34" charset="0"/>
                <a:cs typeface="Calibri" panose="020F0502020204030204" pitchFamily="34" charset="0"/>
              </a:rPr>
              <a:t>Results of ML Model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F96C8B-E5D9-5CEE-385C-E86F13D625A1}"/>
              </a:ext>
            </a:extLst>
          </p:cNvPr>
          <p:cNvCxnSpPr/>
          <p:nvPr/>
        </p:nvCxnSpPr>
        <p:spPr>
          <a:xfrm flipV="1">
            <a:off x="4045225" y="1659835"/>
            <a:ext cx="954158" cy="1391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6E6905-E7A2-D088-BC50-586E0B3EC309}"/>
              </a:ext>
            </a:extLst>
          </p:cNvPr>
          <p:cNvCxnSpPr>
            <a:cxnSpLocks/>
          </p:cNvCxnSpPr>
          <p:nvPr/>
        </p:nvCxnSpPr>
        <p:spPr>
          <a:xfrm flipV="1">
            <a:off x="4035286" y="2425148"/>
            <a:ext cx="1008409" cy="789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EDF42E-1776-831E-16BD-FD6F30E1E54B}"/>
              </a:ext>
            </a:extLst>
          </p:cNvPr>
          <p:cNvCxnSpPr>
            <a:cxnSpLocks/>
          </p:cNvCxnSpPr>
          <p:nvPr/>
        </p:nvCxnSpPr>
        <p:spPr>
          <a:xfrm>
            <a:off x="4045225" y="3214794"/>
            <a:ext cx="10572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3D119C6-D87D-0853-FB55-6C0A36D683D8}"/>
              </a:ext>
            </a:extLst>
          </p:cNvPr>
          <p:cNvCxnSpPr>
            <a:cxnSpLocks/>
          </p:cNvCxnSpPr>
          <p:nvPr/>
        </p:nvCxnSpPr>
        <p:spPr>
          <a:xfrm>
            <a:off x="4045225" y="3249268"/>
            <a:ext cx="1057277" cy="968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8BFBE1-E152-D17B-0CEE-5018791561DB}"/>
              </a:ext>
            </a:extLst>
          </p:cNvPr>
          <p:cNvCxnSpPr>
            <a:cxnSpLocks/>
          </p:cNvCxnSpPr>
          <p:nvPr/>
        </p:nvCxnSpPr>
        <p:spPr>
          <a:xfrm>
            <a:off x="4045225" y="3249267"/>
            <a:ext cx="1057277" cy="1711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F249EA54-F337-CB77-C1DE-E6EBFF75F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441" y="1110271"/>
            <a:ext cx="6834394" cy="519954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C409ACB-78B1-99AF-CA6B-0D6FBE498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9" y="2112638"/>
            <a:ext cx="4013096" cy="24935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8ADF35-42E1-026E-7284-4EB605FB4087}"/>
              </a:ext>
            </a:extLst>
          </p:cNvPr>
          <p:cNvSpPr txBox="1"/>
          <p:nvPr/>
        </p:nvSpPr>
        <p:spPr>
          <a:xfrm>
            <a:off x="1229785" y="2170908"/>
            <a:ext cx="161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latin typeface="Calibri" panose="020F0502020204030204" pitchFamily="34" charset="0"/>
                <a:cs typeface="Calibri" panose="020F0502020204030204" pitchFamily="34" charset="0"/>
              </a:rPr>
              <a:t>Mild Cheddar</a:t>
            </a:r>
          </a:p>
        </p:txBody>
      </p:sp>
    </p:spTree>
    <p:extLst>
      <p:ext uri="{BB962C8B-B14F-4D97-AF65-F5344CB8AC3E}">
        <p14:creationId xmlns:p14="http://schemas.microsoft.com/office/powerpoint/2010/main" val="4009438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A3ADD-D27F-4353-4FF9-75449B051B74}"/>
              </a:ext>
            </a:extLst>
          </p:cNvPr>
          <p:cNvSpPr txBox="1">
            <a:spLocks/>
          </p:cNvSpPr>
          <p:nvPr/>
        </p:nvSpPr>
        <p:spPr>
          <a:xfrm>
            <a:off x="517938" y="2866695"/>
            <a:ext cx="11156123" cy="6811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FR" sz="4000" dirty="0">
                <a:latin typeface="Calibri" panose="020F0502020204030204" pitchFamily="34" charset="0"/>
                <a:cs typeface="Calibri" panose="020F050202020403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203648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2209C-7CA2-239C-BA95-70DA8B33C88D}"/>
              </a:ext>
            </a:extLst>
          </p:cNvPr>
          <p:cNvSpPr txBox="1">
            <a:spLocks/>
          </p:cNvSpPr>
          <p:nvPr/>
        </p:nvSpPr>
        <p:spPr>
          <a:xfrm>
            <a:off x="482598" y="521528"/>
            <a:ext cx="11156123" cy="6811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FR" sz="4000" dirty="0">
                <a:latin typeface="Calibri" panose="020F0502020204030204" pitchFamily="34" charset="0"/>
                <a:cs typeface="Calibri" panose="020F0502020204030204" pitchFamily="34" charset="0"/>
              </a:rPr>
              <a:t>Challenges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94E4AF-CABD-5311-08AC-CED37D956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45814"/>
            <a:ext cx="4996030" cy="23900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CEF0A9-1B10-461A-75F7-E71B4EE1E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215" y="4589018"/>
            <a:ext cx="5824646" cy="16975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12FDC1-8F60-DC9E-090A-499D13053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6026" y="1399429"/>
            <a:ext cx="3326544" cy="2992795"/>
          </a:xfrm>
          <a:prstGeom prst="rect">
            <a:avLst/>
          </a:prstGeom>
        </p:spPr>
      </p:pic>
      <p:pic>
        <p:nvPicPr>
          <p:cNvPr id="8" name="Graphic 7" descr="No sign with solid fill">
            <a:extLst>
              <a:ext uri="{FF2B5EF4-FFF2-40B4-BE49-F238E27FC236}">
                <a16:creationId xmlns:a16="http://schemas.microsoft.com/office/drawing/2014/main" id="{22EAD058-E2EA-E39F-C8B5-90EBD8FAD4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15068" y="1627649"/>
            <a:ext cx="914400" cy="91440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AB8C1CD-5F1E-4B6E-F3AD-5572183F55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946440"/>
            <a:ext cx="6224215" cy="1492574"/>
          </a:xfrm>
          <a:prstGeom prst="rect">
            <a:avLst/>
          </a:prstGeom>
        </p:spPr>
      </p:pic>
      <p:pic>
        <p:nvPicPr>
          <p:cNvPr id="11" name="Graphic 10" descr="Comment Dislike with solid fill">
            <a:extLst>
              <a:ext uri="{FF2B5EF4-FFF2-40B4-BE49-F238E27FC236}">
                <a16:creationId xmlns:a16="http://schemas.microsoft.com/office/drawing/2014/main" id="{2FAA2464-91E1-57C4-B9F6-731BD00D09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92996" y="5073375"/>
            <a:ext cx="914400" cy="914400"/>
          </a:xfrm>
          <a:prstGeom prst="rect">
            <a:avLst/>
          </a:prstGeom>
        </p:spPr>
      </p:pic>
      <p:pic>
        <p:nvPicPr>
          <p:cNvPr id="13" name="Graphic 12" descr="Clapping hands with solid fill">
            <a:extLst>
              <a:ext uri="{FF2B5EF4-FFF2-40B4-BE49-F238E27FC236}">
                <a16:creationId xmlns:a16="http://schemas.microsoft.com/office/drawing/2014/main" id="{AA676F6C-2F10-A973-058A-92655A285B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98301" y="423552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737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2209C-7CA2-239C-BA95-70DA8B33C88D}"/>
              </a:ext>
            </a:extLst>
          </p:cNvPr>
          <p:cNvSpPr txBox="1">
            <a:spLocks/>
          </p:cNvSpPr>
          <p:nvPr/>
        </p:nvSpPr>
        <p:spPr>
          <a:xfrm>
            <a:off x="482598" y="521528"/>
            <a:ext cx="11156123" cy="6811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FR" sz="4000" dirty="0">
                <a:latin typeface="Calibri" panose="020F0502020204030204" pitchFamily="34" charset="0"/>
                <a:cs typeface="Calibri" panose="020F0502020204030204" pitchFamily="34" charset="0"/>
              </a:rPr>
              <a:t>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0435C2-E35B-D904-A19B-D1C9D4813A48}"/>
              </a:ext>
            </a:extLst>
          </p:cNvPr>
          <p:cNvSpPr txBox="1"/>
          <p:nvPr/>
        </p:nvSpPr>
        <p:spPr>
          <a:xfrm>
            <a:off x="0" y="1140729"/>
            <a:ext cx="12192000" cy="4486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6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Dataset selection is crucial: The right dataset is essential for building an effective recommender system.</a:t>
            </a: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6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 cleaning is the key: Proper data cleaning ensures the quality and accuracy of recommendations.</a:t>
            </a: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6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Validate outputs: Carefully examine and validate the recommendations generated by the algorithm especially if the algorithm is unsupervised.</a:t>
            </a: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6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Diversity matters: A diverse dataset leads to more robust and relevant recommendations.</a:t>
            </a: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Improvement: There is always better version and of course the tool can be improved much more further.</a:t>
            </a:r>
            <a:endParaRPr lang="en-GB" sz="16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GB" sz="16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Cheese as an inspiration: The love for cheese provides a delightful reason to explore and enjoy the perfect bottle of wine.</a:t>
            </a: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Ø"/>
            </a:pPr>
            <a:endParaRPr lang="en-GB" sz="16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Ø"/>
            </a:pP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Ø"/>
            </a:pPr>
            <a:endParaRPr lang="en-GB" sz="16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Ø"/>
            </a:pP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GB" sz="16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Remember, a great recommender system requires thoughtful dataset selection, meticulous data cleaning, and a passion for discovering perfect wine and cheese pairings.</a:t>
            </a:r>
          </a:p>
        </p:txBody>
      </p:sp>
    </p:spTree>
    <p:extLst>
      <p:ext uri="{BB962C8B-B14F-4D97-AF65-F5344CB8AC3E}">
        <p14:creationId xmlns:p14="http://schemas.microsoft.com/office/powerpoint/2010/main" val="3069135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3C2AD2-3E87-8EE9-13E3-EFEB66E730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2600" y="593406"/>
            <a:ext cx="10634472" cy="7700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FR" sz="4000" dirty="0"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0286697-E30E-7A14-CCA3-8A79E0C901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8216249"/>
              </p:ext>
            </p:extLst>
          </p:nvPr>
        </p:nvGraphicFramePr>
        <p:xfrm>
          <a:off x="482600" y="1363663"/>
          <a:ext cx="10507663" cy="4516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31784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0E9594-5F9B-0237-26D4-8FC99601E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521528"/>
            <a:ext cx="5918202" cy="186484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FR" sz="4000" dirty="0">
                <a:latin typeface="Calibri" panose="020F0502020204030204" pitchFamily="34" charset="0"/>
                <a:cs typeface="Calibri" panose="020F0502020204030204" pitchFamily="34" charset="0"/>
              </a:rPr>
              <a:t>Description &amp; Objective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615127-4E4B-44AE-B157-C50975D41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253CC-D538-DF6D-622F-B0BB4F501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599" y="2313388"/>
            <a:ext cx="4725505" cy="303807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goal of the wine-cheese pairing recommender project is to create a user-friendly tool that helps people discover the perfect combinations of wine and cheese. </a:t>
            </a:r>
            <a:endParaRPr lang="en-FR" sz="18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The project intends to offer recommendations based on the taste description and variety type of wine</a:t>
            </a:r>
            <a:r>
              <a:rPr lang="en-GB" sz="1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Aim is to simplify the pairing process for everyone.</a:t>
            </a:r>
            <a:endParaRPr lang="en-GB" sz="18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607C7DF-2703-4D3B-B500-8182840C0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59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5D504-2AB7-5DD9-E3F3-3367A58FC6DF}"/>
              </a:ext>
            </a:extLst>
          </p:cNvPr>
          <p:cNvSpPr txBox="1">
            <a:spLocks/>
          </p:cNvSpPr>
          <p:nvPr/>
        </p:nvSpPr>
        <p:spPr>
          <a:xfrm>
            <a:off x="482598" y="521528"/>
            <a:ext cx="11156123" cy="6811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FR" sz="4000" dirty="0">
                <a:latin typeface="Calibri" panose="020F0502020204030204" pitchFamily="34" charset="0"/>
                <a:cs typeface="Calibri" panose="020F0502020204030204" pitchFamily="34" charset="0"/>
              </a:rPr>
              <a:t>Wayforward Plan of The Project</a:t>
            </a:r>
          </a:p>
        </p:txBody>
      </p:sp>
      <p:graphicFrame>
        <p:nvGraphicFramePr>
          <p:cNvPr id="6" name="TextBox 2">
            <a:extLst>
              <a:ext uri="{FF2B5EF4-FFF2-40B4-BE49-F238E27FC236}">
                <a16:creationId xmlns:a16="http://schemas.microsoft.com/office/drawing/2014/main" id="{18578FA7-3DC2-D8AB-D7FA-E110B098D3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4070737"/>
              </p:ext>
            </p:extLst>
          </p:nvPr>
        </p:nvGraphicFramePr>
        <p:xfrm>
          <a:off x="482599" y="1202636"/>
          <a:ext cx="11156122" cy="3693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0344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D2700-005D-ED7D-4F66-336DCFC6C4BD}"/>
              </a:ext>
            </a:extLst>
          </p:cNvPr>
          <p:cNvSpPr txBox="1">
            <a:spLocks/>
          </p:cNvSpPr>
          <p:nvPr/>
        </p:nvSpPr>
        <p:spPr>
          <a:xfrm>
            <a:off x="482598" y="521528"/>
            <a:ext cx="11156123" cy="6811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FR" sz="4000" dirty="0">
                <a:latin typeface="Calibri" panose="020F0502020204030204" pitchFamily="34" charset="0"/>
                <a:cs typeface="Calibri" panose="020F0502020204030204" pitchFamily="34" charset="0"/>
              </a:rPr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E217F-03C6-2619-9EB9-AB84156F0309}"/>
              </a:ext>
            </a:extLst>
          </p:cNvPr>
          <p:cNvSpPr txBox="1">
            <a:spLocks/>
          </p:cNvSpPr>
          <p:nvPr/>
        </p:nvSpPr>
        <p:spPr>
          <a:xfrm>
            <a:off x="482598" y="1309536"/>
            <a:ext cx="4725505" cy="303807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Wine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Collection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Webpages – Web Scrapping</a:t>
            </a:r>
          </a:p>
          <a:p>
            <a:pPr marL="971550" lvl="1" indent="-285750">
              <a:buFont typeface="Wingdings" pitchFamily="2" charset="2"/>
              <a:buChar char="ü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https://www.ventealapropriete.com</a:t>
            </a:r>
          </a:p>
          <a:p>
            <a:pPr marL="971550" lvl="1" indent="-285750">
              <a:buFont typeface="Wingdings" pitchFamily="2" charset="2"/>
              <a:buChar char="ü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https://www.vivino.com</a:t>
            </a:r>
          </a:p>
          <a:p>
            <a:pPr marL="971550" lvl="1" indent="-285750">
              <a:buFont typeface="Wingdings" pitchFamily="2" charset="2"/>
              <a:buChar char="ü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https://www.1jour1vin.com/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fr</a:t>
            </a: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Kaggle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Wine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Reviews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(CSV)</a:t>
            </a:r>
          </a:p>
          <a:p>
            <a:pPr marL="971550" lvl="1" indent="-285750">
              <a:buFont typeface="Wingdings" pitchFamily="2" charset="2"/>
              <a:buChar char="ü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www.kaggle.com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/datasets/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zynicide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/wine-reviews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130K row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13 columns</a:t>
            </a:r>
            <a:endParaRPr lang="en-F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indent="0">
              <a:buNone/>
            </a:pPr>
            <a:endParaRPr lang="en-GB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B652EC-C104-F13F-E473-E615924E2880}"/>
              </a:ext>
            </a:extLst>
          </p:cNvPr>
          <p:cNvSpPr txBox="1">
            <a:spLocks/>
          </p:cNvSpPr>
          <p:nvPr/>
        </p:nvSpPr>
        <p:spPr>
          <a:xfrm>
            <a:off x="6499085" y="1309536"/>
            <a:ext cx="4725505" cy="44079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Wine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Cheese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Pairing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endParaRPr lang="fr-F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Manually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created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– 29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different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cheese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Webpages:</a:t>
            </a:r>
          </a:p>
          <a:p>
            <a:pPr marL="971550" lvl="1" indent="-285750">
              <a:buFont typeface="Wingdings" pitchFamily="2" charset="2"/>
              <a:buChar char="ü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winefolly.com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/wine-pairing/12-classic-wine-and-cheese-pairings-you-have-to-try</a:t>
            </a:r>
          </a:p>
          <a:p>
            <a:pPr marL="971550" lvl="1" indent="-285750">
              <a:buFont typeface="Wingdings" pitchFamily="2" charset="2"/>
              <a:buChar char="ü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www.seriouseats.com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/guide-to-best-wine-for-cheese-pairing-cheat-sheet-party-cheese-plate-wine-advice </a:t>
            </a:r>
          </a:p>
          <a:p>
            <a:pPr marL="971550" lvl="1" indent="-285750">
              <a:buFont typeface="Wingdings" pitchFamily="2" charset="2"/>
              <a:buChar char="ü"/>
            </a:pP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1" indent="-285750">
              <a:spcBef>
                <a:spcPts val="1000"/>
              </a:spcBef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Pairing: cheese types were paired the wines who have high rating in the dataset.</a:t>
            </a: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5" name="Picture 1" descr="page5image27614320">
            <a:extLst>
              <a:ext uri="{FF2B5EF4-FFF2-40B4-BE49-F238E27FC236}">
                <a16:creationId xmlns:a16="http://schemas.microsoft.com/office/drawing/2014/main" id="{CA0D9554-D99E-41EF-AB83-0894B2100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82912" y="-2994880"/>
            <a:ext cx="6172065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5image27607248">
            <a:extLst>
              <a:ext uri="{FF2B5EF4-FFF2-40B4-BE49-F238E27FC236}">
                <a16:creationId xmlns:a16="http://schemas.microsoft.com/office/drawing/2014/main" id="{3217C11E-0C9A-5B4C-0C03-77A255163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08401" y="-2994880"/>
            <a:ext cx="12161254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5image27611408">
            <a:extLst>
              <a:ext uri="{FF2B5EF4-FFF2-40B4-BE49-F238E27FC236}">
                <a16:creationId xmlns:a16="http://schemas.microsoft.com/office/drawing/2014/main" id="{C56371BF-A60C-414E-5FD1-9BA486B08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82912" y="-2994880"/>
            <a:ext cx="6172065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ge5image27613280">
            <a:extLst>
              <a:ext uri="{FF2B5EF4-FFF2-40B4-BE49-F238E27FC236}">
                <a16:creationId xmlns:a16="http://schemas.microsoft.com/office/drawing/2014/main" id="{24F04624-F796-861E-2A06-D197D5564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08401" y="-2994880"/>
            <a:ext cx="12161254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page5image27611616">
            <a:extLst>
              <a:ext uri="{FF2B5EF4-FFF2-40B4-BE49-F238E27FC236}">
                <a16:creationId xmlns:a16="http://schemas.microsoft.com/office/drawing/2014/main" id="{FDA780EE-6A15-002B-1272-3C77A606E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82912" y="-2994880"/>
            <a:ext cx="6172065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age5image27617232">
            <a:extLst>
              <a:ext uri="{FF2B5EF4-FFF2-40B4-BE49-F238E27FC236}">
                <a16:creationId xmlns:a16="http://schemas.microsoft.com/office/drawing/2014/main" id="{BB636821-ADC1-BDE9-952B-025B13F07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08401" y="-2994880"/>
            <a:ext cx="12161254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page5image27613696">
            <a:extLst>
              <a:ext uri="{FF2B5EF4-FFF2-40B4-BE49-F238E27FC236}">
                <a16:creationId xmlns:a16="http://schemas.microsoft.com/office/drawing/2014/main" id="{C069D7E1-FD01-A0B8-26B4-2ED927AE3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82912" y="-2994880"/>
            <a:ext cx="6172065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age5image27617024">
            <a:extLst>
              <a:ext uri="{FF2B5EF4-FFF2-40B4-BE49-F238E27FC236}">
                <a16:creationId xmlns:a16="http://schemas.microsoft.com/office/drawing/2014/main" id="{4D3754ED-5339-725F-6DDE-2589190E2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08401" y="-2994880"/>
            <a:ext cx="12161254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page5image27610992">
            <a:extLst>
              <a:ext uri="{FF2B5EF4-FFF2-40B4-BE49-F238E27FC236}">
                <a16:creationId xmlns:a16="http://schemas.microsoft.com/office/drawing/2014/main" id="{07F26915-DAC2-F8ED-2267-23860C062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82912" y="-2994880"/>
            <a:ext cx="6172065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age5image27618896">
            <a:extLst>
              <a:ext uri="{FF2B5EF4-FFF2-40B4-BE49-F238E27FC236}">
                <a16:creationId xmlns:a16="http://schemas.microsoft.com/office/drawing/2014/main" id="{F4B28D69-E212-BB45-4724-C91760B1D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08401" y="-2994880"/>
            <a:ext cx="12161254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page5image27616816">
            <a:extLst>
              <a:ext uri="{FF2B5EF4-FFF2-40B4-BE49-F238E27FC236}">
                <a16:creationId xmlns:a16="http://schemas.microsoft.com/office/drawing/2014/main" id="{BF98FF11-4B14-6CEA-BF82-2C696B18F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82912" y="-2994880"/>
            <a:ext cx="6172065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age5image27612032">
            <a:extLst>
              <a:ext uri="{FF2B5EF4-FFF2-40B4-BE49-F238E27FC236}">
                <a16:creationId xmlns:a16="http://schemas.microsoft.com/office/drawing/2014/main" id="{9074D43C-B6D8-B6FD-035D-C1B176C51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08401" y="-2994880"/>
            <a:ext cx="12161254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page5image27607040">
            <a:extLst>
              <a:ext uri="{FF2B5EF4-FFF2-40B4-BE49-F238E27FC236}">
                <a16:creationId xmlns:a16="http://schemas.microsoft.com/office/drawing/2014/main" id="{0F44EE8C-1C69-04F0-479B-B893E1F49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82912" y="-2994880"/>
            <a:ext cx="6172065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age5image27618688">
            <a:extLst>
              <a:ext uri="{FF2B5EF4-FFF2-40B4-BE49-F238E27FC236}">
                <a16:creationId xmlns:a16="http://schemas.microsoft.com/office/drawing/2014/main" id="{B408D888-E2F4-4D5C-E03D-F192035F0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08401" y="-2994880"/>
            <a:ext cx="12161254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page5image27617856">
            <a:extLst>
              <a:ext uri="{FF2B5EF4-FFF2-40B4-BE49-F238E27FC236}">
                <a16:creationId xmlns:a16="http://schemas.microsoft.com/office/drawing/2014/main" id="{2DE90346-B458-CA5A-B78D-6B746BAFC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82912" y="-2994880"/>
            <a:ext cx="6172065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age5image27609328">
            <a:extLst>
              <a:ext uri="{FF2B5EF4-FFF2-40B4-BE49-F238E27FC236}">
                <a16:creationId xmlns:a16="http://schemas.microsoft.com/office/drawing/2014/main" id="{446C695B-ABD6-55C5-E730-351EA223F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08401" y="-2994880"/>
            <a:ext cx="12161254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page5image27619312">
            <a:extLst>
              <a:ext uri="{FF2B5EF4-FFF2-40B4-BE49-F238E27FC236}">
                <a16:creationId xmlns:a16="http://schemas.microsoft.com/office/drawing/2014/main" id="{EE7CA76E-E8F1-D69A-7BF6-25D772DBA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82912" y="-2994880"/>
            <a:ext cx="6172065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age5image27618064">
            <a:extLst>
              <a:ext uri="{FF2B5EF4-FFF2-40B4-BE49-F238E27FC236}">
                <a16:creationId xmlns:a16="http://schemas.microsoft.com/office/drawing/2014/main" id="{08EE81B9-D5F6-7651-F6DA-503729249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08401" y="-2994880"/>
            <a:ext cx="12161254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page5image27613072">
            <a:extLst>
              <a:ext uri="{FF2B5EF4-FFF2-40B4-BE49-F238E27FC236}">
                <a16:creationId xmlns:a16="http://schemas.microsoft.com/office/drawing/2014/main" id="{CC4FBBA5-9000-8716-1050-B7070DF12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82912" y="-2994880"/>
            <a:ext cx="6172065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age5image27612864">
            <a:extLst>
              <a:ext uri="{FF2B5EF4-FFF2-40B4-BE49-F238E27FC236}">
                <a16:creationId xmlns:a16="http://schemas.microsoft.com/office/drawing/2014/main" id="{E3950EB9-97E1-EE63-B041-84930321A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08401" y="-2994880"/>
            <a:ext cx="12161254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page5image27618272">
            <a:extLst>
              <a:ext uri="{FF2B5EF4-FFF2-40B4-BE49-F238E27FC236}">
                <a16:creationId xmlns:a16="http://schemas.microsoft.com/office/drawing/2014/main" id="{A2BD20C5-FFA6-CF63-F56D-9F24F78BC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82912" y="-2994880"/>
            <a:ext cx="6172065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page5image27615568">
            <a:extLst>
              <a:ext uri="{FF2B5EF4-FFF2-40B4-BE49-F238E27FC236}">
                <a16:creationId xmlns:a16="http://schemas.microsoft.com/office/drawing/2014/main" id="{258E3ED1-52C5-F920-9EE8-C57544B4A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08401" y="-2994880"/>
            <a:ext cx="12161254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page5image27616192">
            <a:extLst>
              <a:ext uri="{FF2B5EF4-FFF2-40B4-BE49-F238E27FC236}">
                <a16:creationId xmlns:a16="http://schemas.microsoft.com/office/drawing/2014/main" id="{6BA4087A-B3E0-8474-2658-ACCAA04C7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82912" y="-2994880"/>
            <a:ext cx="6172065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page5image27612448">
            <a:extLst>
              <a:ext uri="{FF2B5EF4-FFF2-40B4-BE49-F238E27FC236}">
                <a16:creationId xmlns:a16="http://schemas.microsoft.com/office/drawing/2014/main" id="{6B3484D7-76E7-EDE7-4A27-6FE37C4DF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08401" y="-2994880"/>
            <a:ext cx="12161254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page5image27619520">
            <a:extLst>
              <a:ext uri="{FF2B5EF4-FFF2-40B4-BE49-F238E27FC236}">
                <a16:creationId xmlns:a16="http://schemas.microsoft.com/office/drawing/2014/main" id="{30AE4CB1-5137-8CE2-473B-4A2863D30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82912" y="-2994880"/>
            <a:ext cx="6172065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page5image27613488">
            <a:extLst>
              <a:ext uri="{FF2B5EF4-FFF2-40B4-BE49-F238E27FC236}">
                <a16:creationId xmlns:a16="http://schemas.microsoft.com/office/drawing/2014/main" id="{D22C7900-5994-F395-720B-10333C994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08401" y="-2994880"/>
            <a:ext cx="12161254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7" descr="page5image27611824">
            <a:extLst>
              <a:ext uri="{FF2B5EF4-FFF2-40B4-BE49-F238E27FC236}">
                <a16:creationId xmlns:a16="http://schemas.microsoft.com/office/drawing/2014/main" id="{8A56A429-857A-B18F-BA5F-5310DADDC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82912" y="-2994880"/>
            <a:ext cx="6172065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page5image27618480">
            <a:extLst>
              <a:ext uri="{FF2B5EF4-FFF2-40B4-BE49-F238E27FC236}">
                <a16:creationId xmlns:a16="http://schemas.microsoft.com/office/drawing/2014/main" id="{002B865E-4262-773F-42DD-F26293A5D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08401" y="-2994880"/>
            <a:ext cx="12161254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29" descr="page5image27620352">
            <a:extLst>
              <a:ext uri="{FF2B5EF4-FFF2-40B4-BE49-F238E27FC236}">
                <a16:creationId xmlns:a16="http://schemas.microsoft.com/office/drawing/2014/main" id="{E55FA219-1953-082F-7F1D-B2E881F7B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08" y="4347610"/>
            <a:ext cx="6148715" cy="189887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324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B5322FE-A8EC-D6D4-56FB-B0ED0552F7F5}"/>
              </a:ext>
            </a:extLst>
          </p:cNvPr>
          <p:cNvSpPr txBox="1">
            <a:spLocks/>
          </p:cNvSpPr>
          <p:nvPr/>
        </p:nvSpPr>
        <p:spPr>
          <a:xfrm>
            <a:off x="482598" y="521528"/>
            <a:ext cx="11156123" cy="6811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FR" sz="4000" dirty="0">
                <a:latin typeface="Calibri" panose="020F0502020204030204" pitchFamily="34" charset="0"/>
                <a:cs typeface="Calibri" panose="020F0502020204030204" pitchFamily="34" charset="0"/>
              </a:rPr>
              <a:t>Data Cleaning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173A1F-334F-ED97-8C05-511590B1EBDE}"/>
              </a:ext>
            </a:extLst>
          </p:cNvPr>
          <p:cNvSpPr/>
          <p:nvPr/>
        </p:nvSpPr>
        <p:spPr>
          <a:xfrm>
            <a:off x="0" y="1202634"/>
            <a:ext cx="11867322" cy="5133837"/>
          </a:xfrm>
          <a:prstGeom prst="rect">
            <a:avLst/>
          </a:prstGeom>
        </p:spPr>
        <p:txBody>
          <a:bodyPr/>
          <a:lstStyle/>
          <a:p>
            <a:pPr lvl="1">
              <a:buChar char="•"/>
            </a:pPr>
            <a:r>
              <a:rPr lang="en-GB" sz="20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NaN</a:t>
            </a:r>
            <a:r>
              <a:rPr lang="en-GB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 Values</a:t>
            </a:r>
          </a:p>
          <a:p>
            <a:pPr lvl="2"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Replacing with “Other” &amp; “Unknown” 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“Country”, “Province”, “Region” columns</a:t>
            </a: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Dropping 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“Variety”, “Year”</a:t>
            </a: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KNN imputation 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“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Price_USD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”</a:t>
            </a: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ctr">
              <a:buNone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Char char="•"/>
            </a:pPr>
            <a:r>
              <a:rPr lang="en-GB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Duplicated</a:t>
            </a:r>
          </a:p>
          <a:p>
            <a:pPr lvl="2"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Wine_name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Has to be unique</a:t>
            </a: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GB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Char char="•"/>
            </a:pPr>
            <a:r>
              <a:rPr lang="en-GB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Outliers</a:t>
            </a:r>
          </a:p>
          <a:p>
            <a:pPr lvl="2"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Checking and keeping as  they are 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“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Price_USD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” and “Points” (Review Ratings)</a:t>
            </a: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>
              <a:buChar char="•"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Char char="•"/>
            </a:pPr>
            <a:r>
              <a:rPr lang="en-GB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Adding New Column(s)</a:t>
            </a:r>
          </a:p>
          <a:p>
            <a:pPr lvl="2"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Year 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Split from “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Wine_Name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pPr lvl="2">
              <a:buChar char="•"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Char char="•"/>
            </a:pPr>
            <a:r>
              <a:rPr lang="en-GB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Make-up</a:t>
            </a:r>
          </a:p>
          <a:p>
            <a:pPr lvl="2"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Renaming columns,  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deleting extra whitespaces in “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Wine_Name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” column</a:t>
            </a: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00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80061-0317-A875-626D-E1A48D046E5B}"/>
              </a:ext>
            </a:extLst>
          </p:cNvPr>
          <p:cNvSpPr txBox="1">
            <a:spLocks/>
          </p:cNvSpPr>
          <p:nvPr/>
        </p:nvSpPr>
        <p:spPr>
          <a:xfrm>
            <a:off x="482598" y="521528"/>
            <a:ext cx="11156123" cy="6811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FR" sz="4000" dirty="0">
                <a:latin typeface="Calibri" panose="020F0502020204030204" pitchFamily="34" charset="0"/>
                <a:cs typeface="Calibri" panose="020F0502020204030204" pitchFamily="34" charset="0"/>
              </a:rPr>
              <a:t>EDA &amp; Visualization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1CF7D1-9B97-5047-9FA6-72C1AC4C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7" y="1093306"/>
            <a:ext cx="5760000" cy="243054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571D2B-AC97-E18B-1CB4-83E11A9D7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" y="3821873"/>
            <a:ext cx="5760000" cy="242410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F780DF-61B4-544B-EA9E-D617B077B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800" y="3797356"/>
            <a:ext cx="5494704" cy="24486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DE2BE1-4C16-F86E-FDB8-1E6DF208D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7655" y="1083060"/>
            <a:ext cx="5419849" cy="24751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E26C7C68-43B8-1A6A-1268-7DBFE6109C63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5766438" y="2320648"/>
            <a:ext cx="651217" cy="2713280"/>
          </a:xfrm>
          <a:prstGeom prst="bentConnector3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983EEB-4026-C9C2-2175-0D625D877905}"/>
              </a:ext>
            </a:extLst>
          </p:cNvPr>
          <p:cNvCxnSpPr>
            <a:cxnSpLocks/>
          </p:cNvCxnSpPr>
          <p:nvPr/>
        </p:nvCxnSpPr>
        <p:spPr>
          <a:xfrm>
            <a:off x="9262016" y="3123586"/>
            <a:ext cx="0" cy="6108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Not Equal 3">
            <a:extLst>
              <a:ext uri="{FF2B5EF4-FFF2-40B4-BE49-F238E27FC236}">
                <a16:creationId xmlns:a16="http://schemas.microsoft.com/office/drawing/2014/main" id="{BB47CB09-7183-D46D-C0A6-515D9A906806}"/>
              </a:ext>
            </a:extLst>
          </p:cNvPr>
          <p:cNvSpPr/>
          <p:nvPr/>
        </p:nvSpPr>
        <p:spPr>
          <a:xfrm>
            <a:off x="2636066" y="3459144"/>
            <a:ext cx="408585" cy="342585"/>
          </a:xfrm>
          <a:prstGeom prst="mathNotEqual">
            <a:avLst/>
          </a:prstGeom>
          <a:solidFill>
            <a:schemeClr val="accent1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936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5D17ACD-0D45-9456-CA09-DB4D14E329DF}"/>
              </a:ext>
            </a:extLst>
          </p:cNvPr>
          <p:cNvSpPr txBox="1">
            <a:spLocks/>
          </p:cNvSpPr>
          <p:nvPr/>
        </p:nvSpPr>
        <p:spPr>
          <a:xfrm>
            <a:off x="482598" y="521528"/>
            <a:ext cx="11156123" cy="6811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FR" sz="4000" dirty="0">
                <a:latin typeface="Calibri" panose="020F0502020204030204" pitchFamily="34" charset="0"/>
                <a:cs typeface="Calibri" panose="020F0502020204030204" pitchFamily="34" charset="0"/>
              </a:rPr>
              <a:t>EDA &amp; Visualization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EB2890-31CD-58CD-62AE-7778379CC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96619"/>
            <a:ext cx="6060659" cy="35043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BD69D2-2E83-AEED-B3C0-280C1CF0644F}"/>
              </a:ext>
            </a:extLst>
          </p:cNvPr>
          <p:cNvSpPr txBox="1"/>
          <p:nvPr/>
        </p:nvSpPr>
        <p:spPr>
          <a:xfrm>
            <a:off x="3350036" y="2848799"/>
            <a:ext cx="1958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Total variety = 700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E7201F-831F-3992-EF16-2E052F285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00" y="4715857"/>
            <a:ext cx="1577013" cy="1505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14081D-0FF2-5BF7-E168-68178732F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7186" y="4735707"/>
            <a:ext cx="1649623" cy="15114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11CDA3-4957-43A4-2FA3-30789F80F1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2038" y="4735707"/>
            <a:ext cx="1428219" cy="15333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627E1E-2399-01E2-6F86-99183C0E4E13}"/>
              </a:ext>
            </a:extLst>
          </p:cNvPr>
          <p:cNvSpPr txBox="1"/>
          <p:nvPr/>
        </p:nvSpPr>
        <p:spPr>
          <a:xfrm>
            <a:off x="6060659" y="1488886"/>
            <a:ext cx="5177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b="1" i="1" dirty="0"/>
              <a:t>Secret of Bordeaux Style Red Blend </a:t>
            </a:r>
            <a:r>
              <a:rPr lang="en-FR" dirty="0"/>
              <a:t>: </a:t>
            </a:r>
            <a:r>
              <a:rPr lang="en-GB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Cabernet Sauvignon, Merlot, Cabernet Franc, Petit Verdot, and to a lesser extent </a:t>
            </a:r>
            <a:r>
              <a:rPr lang="en-GB" b="0" i="0" u="none" strike="noStrike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Carmenère</a:t>
            </a:r>
            <a:r>
              <a:rPr lang="en-GB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Malbec.</a:t>
            </a:r>
            <a:r>
              <a:rPr lang="en-F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14" name="Graphic 13" descr="Detective female with solid fill">
            <a:extLst>
              <a:ext uri="{FF2B5EF4-FFF2-40B4-BE49-F238E27FC236}">
                <a16:creationId xmlns:a16="http://schemas.microsoft.com/office/drawing/2014/main" id="{11749A3C-5A5F-41B7-63F4-B685B612C2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15351" y="1488886"/>
            <a:ext cx="914400" cy="914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B12EF3-C904-B56C-4037-FEBE33DB3E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1344" y="2659005"/>
            <a:ext cx="5984925" cy="367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78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BD600-F756-BE1D-929A-650823F9A75E}"/>
              </a:ext>
            </a:extLst>
          </p:cNvPr>
          <p:cNvSpPr txBox="1">
            <a:spLocks/>
          </p:cNvSpPr>
          <p:nvPr/>
        </p:nvSpPr>
        <p:spPr>
          <a:xfrm>
            <a:off x="482598" y="521528"/>
            <a:ext cx="11156123" cy="6811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FR" sz="4000" dirty="0">
                <a:latin typeface="Calibri" panose="020F0502020204030204" pitchFamily="34" charset="0"/>
                <a:cs typeface="Calibri" panose="020F0502020204030204" pitchFamily="34" charset="0"/>
              </a:rPr>
              <a:t>EDA &amp; Visualization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A45DE3-CEF2-CF85-CF27-F0ABDB333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740" y="1202635"/>
            <a:ext cx="9475304" cy="487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6483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AnalogousFromLightSeedLeftStep">
      <a:dk1>
        <a:srgbClr val="000000"/>
      </a:dk1>
      <a:lt1>
        <a:srgbClr val="FFFFFF"/>
      </a:lt1>
      <a:dk2>
        <a:srgbClr val="41242B"/>
      </a:dk2>
      <a:lt2>
        <a:srgbClr val="E2E7E8"/>
      </a:lt2>
      <a:accent1>
        <a:srgbClr val="DF8E7E"/>
      </a:accent1>
      <a:accent2>
        <a:srgbClr val="D8617E"/>
      </a:accent2>
      <a:accent3>
        <a:srgbClr val="DF7EBE"/>
      </a:accent3>
      <a:accent4>
        <a:srgbClr val="CE61D8"/>
      </a:accent4>
      <a:accent5>
        <a:srgbClr val="AF7EDF"/>
      </a:accent5>
      <a:accent6>
        <a:srgbClr val="6B61D8"/>
      </a:accent6>
      <a:hlink>
        <a:srgbClr val="5A8B95"/>
      </a:hlink>
      <a:folHlink>
        <a:srgbClr val="7F7F7F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</TotalTime>
  <Words>1169</Words>
  <Application>Microsoft Macintosh PowerPoint</Application>
  <PresentationFormat>Widescreen</PresentationFormat>
  <Paragraphs>139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-apple-system</vt:lpstr>
      <vt:lpstr>Arial</vt:lpstr>
      <vt:lpstr>Calibri</vt:lpstr>
      <vt:lpstr>Seaford</vt:lpstr>
      <vt:lpstr>Söhne</vt:lpstr>
      <vt:lpstr>Wingdings</vt:lpstr>
      <vt:lpstr>LevelVTI</vt:lpstr>
      <vt:lpstr>Cheese &amp; Wine Pairing Recommender  (NLP and Unsupervised ML)</vt:lpstr>
      <vt:lpstr>Agenda</vt:lpstr>
      <vt:lpstr>Description &amp; Objective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Wine &amp; Cheese Pairing Recommender  (NLP and Unsupervise ML)</dc:title>
  <dc:creator>Basak Buluttekin</dc:creator>
  <cp:lastModifiedBy>Basak Buluttekin</cp:lastModifiedBy>
  <cp:revision>79</cp:revision>
  <dcterms:created xsi:type="dcterms:W3CDTF">2023-06-07T09:48:53Z</dcterms:created>
  <dcterms:modified xsi:type="dcterms:W3CDTF">2023-06-08T17:42:35Z</dcterms:modified>
</cp:coreProperties>
</file>